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0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05" r:id="rId22"/>
    <p:sldId id="306" r:id="rId23"/>
    <p:sldId id="307" r:id="rId24"/>
    <p:sldId id="308" r:id="rId25"/>
    <p:sldId id="309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85771-570A-45D3-AAF6-8BBE332E54A9}" type="datetimeFigureOut">
              <a:rPr lang="ko-KR" altLang="en-US" smtClean="0"/>
              <a:t>2016-06-07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A0892-AA8F-4F4C-9554-80896554D3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8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ko-KR" altLang="en-US" smtClean="0"/>
              <a:t>栗村 정창원 雲甫 김기창 龍順</a:t>
            </a:r>
          </a:p>
        </p:txBody>
      </p:sp>
      <p:sp>
        <p:nvSpPr>
          <p:cNvPr id="512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D60B4ED-9CF6-48FC-B40D-CCD2B1D5A7C2}" type="slidenum">
              <a:rPr kumimoji="0" lang="ko-KR" altLang="en-US" smtClean="0">
                <a:ea typeface="맑은 고딕" pitchFamily="50" charset="-127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ko-KR" altLang="en-US" smtClean="0"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0892-AA8F-4F4C-9554-80896554D38B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04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0DF-C85C-4B09-AFF9-9ABD69A34D35}" type="datetimeFigureOut">
              <a:rPr lang="ko-KR" altLang="en-US" smtClean="0"/>
              <a:t>2016-06-07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727-7973-4312-B586-735BB12CA3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7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0DF-C85C-4B09-AFF9-9ABD69A34D35}" type="datetimeFigureOut">
              <a:rPr lang="ko-KR" altLang="en-US" smtClean="0"/>
              <a:t>2016-06-07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727-7973-4312-B586-735BB12CA3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5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0DF-C85C-4B09-AFF9-9ABD69A34D35}" type="datetimeFigureOut">
              <a:rPr lang="ko-KR" altLang="en-US" smtClean="0"/>
              <a:t>2016-06-07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727-7973-4312-B586-735BB12CA3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41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0DF-C85C-4B09-AFF9-9ABD69A34D35}" type="datetimeFigureOut">
              <a:rPr lang="ko-KR" altLang="en-US" smtClean="0"/>
              <a:t>2016-06-07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727-7973-4312-B586-735BB12CA3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6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0DF-C85C-4B09-AFF9-9ABD69A34D35}" type="datetimeFigureOut">
              <a:rPr lang="ko-KR" altLang="en-US" smtClean="0"/>
              <a:t>2016-06-07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727-7973-4312-B586-735BB12CA3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26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0DF-C85C-4B09-AFF9-9ABD69A34D35}" type="datetimeFigureOut">
              <a:rPr lang="ko-KR" altLang="en-US" smtClean="0"/>
              <a:t>2016-06-07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727-7973-4312-B586-735BB12CA3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0DF-C85C-4B09-AFF9-9ABD69A34D35}" type="datetimeFigureOut">
              <a:rPr lang="ko-KR" altLang="en-US" smtClean="0"/>
              <a:t>2016-06-07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727-7973-4312-B586-735BB12CA3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0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0DF-C85C-4B09-AFF9-9ABD69A34D35}" type="datetimeFigureOut">
              <a:rPr lang="ko-KR" altLang="en-US" smtClean="0"/>
              <a:t>2016-06-07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727-7973-4312-B586-735BB12CA3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0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0DF-C85C-4B09-AFF9-9ABD69A34D35}" type="datetimeFigureOut">
              <a:rPr lang="ko-KR" altLang="en-US" smtClean="0"/>
              <a:t>2016-06-07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727-7973-4312-B586-735BB12CA3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0DF-C85C-4B09-AFF9-9ABD69A34D35}" type="datetimeFigureOut">
              <a:rPr lang="ko-KR" altLang="en-US" smtClean="0"/>
              <a:t>2016-06-07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727-7973-4312-B586-735BB12CA3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0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0DF-C85C-4B09-AFF9-9ABD69A34D35}" type="datetimeFigureOut">
              <a:rPr lang="ko-KR" altLang="en-US" smtClean="0"/>
              <a:t>2016-06-07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727-7973-4312-B586-735BB12CA3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22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080DF-C85C-4B09-AFF9-9ABD69A34D35}" type="datetimeFigureOut">
              <a:rPr lang="ko-KR" altLang="en-US" smtClean="0"/>
              <a:t>2016-06-07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96727-7973-4312-B586-735BB12CA3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915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 descr="3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직사각형 2"/>
          <p:cNvSpPr>
            <a:spLocks noChangeArrowheads="1"/>
          </p:cNvSpPr>
          <p:nvPr/>
        </p:nvSpPr>
        <p:spPr bwMode="auto">
          <a:xfrm>
            <a:off x="2320925" y="549275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ko-KR" altLang="en-US" sz="3600" b="1">
                <a:ea typeface="맑은 고딕" pitchFamily="50" charset="-127"/>
              </a:rPr>
              <a:t>情感 넘치는 </a:t>
            </a:r>
            <a:endParaRPr kumimoji="0" lang="en-US" altLang="ko-KR" sz="3600" b="1">
              <a:ea typeface="맑은 고딕" pitchFamily="50" charset="-127"/>
            </a:endParaRPr>
          </a:p>
          <a:p>
            <a:pPr algn="ctr"/>
            <a:r>
              <a:rPr kumimoji="0" lang="ko-KR" altLang="en-US" sz="3600" b="1">
                <a:ea typeface="맑은 고딕" pitchFamily="50" charset="-127"/>
              </a:rPr>
              <a:t>우리의 民俗畵</a:t>
            </a:r>
            <a:br>
              <a:rPr kumimoji="0" lang="ko-KR" altLang="en-US" sz="3600" b="1">
                <a:ea typeface="맑은 고딕" pitchFamily="50" charset="-127"/>
              </a:rPr>
            </a:br>
            <a:endParaRPr kumimoji="0" lang="ko-KR" altLang="en-US" sz="3600">
              <a:ea typeface="맑은 고딕" pitchFamily="50" charset="-127"/>
            </a:endParaRPr>
          </a:p>
        </p:txBody>
      </p:sp>
      <p:sp>
        <p:nvSpPr>
          <p:cNvPr id="2052" name="직사각형 3"/>
          <p:cNvSpPr>
            <a:spLocks noChangeArrowheads="1"/>
          </p:cNvSpPr>
          <p:nvPr/>
        </p:nvSpPr>
        <p:spPr bwMode="auto">
          <a:xfrm>
            <a:off x="1" y="5211763"/>
            <a:ext cx="9143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0" lang="ko-KR" altLang="en-US" dirty="0" err="1">
                <a:ea typeface="맑은 고딕" pitchFamily="50" charset="-127"/>
              </a:rPr>
              <a:t>雲甫</a:t>
            </a:r>
            <a:r>
              <a:rPr kumimoji="0" lang="ko-KR" altLang="en-US" dirty="0">
                <a:ea typeface="맑은 고딕" pitchFamily="50" charset="-127"/>
              </a:rPr>
              <a:t> 金基昶</a:t>
            </a:r>
            <a:r>
              <a:rPr kumimoji="0" lang="en-US" altLang="ko-KR" dirty="0">
                <a:ea typeface="맑은 고딕" pitchFamily="50" charset="-127"/>
              </a:rPr>
              <a:t>(</a:t>
            </a:r>
            <a:r>
              <a:rPr kumimoji="0" lang="en-US" altLang="ko-KR" dirty="0" smtClean="0">
                <a:ea typeface="맑은 고딕" pitchFamily="50" charset="-127"/>
              </a:rPr>
              <a:t>1913-2001), </a:t>
            </a:r>
            <a:r>
              <a:rPr kumimoji="0" lang="ko-KR" altLang="en-US" smtClean="0">
                <a:ea typeface="맑은 고딕" pitchFamily="50" charset="-127"/>
              </a:rPr>
              <a:t>栗村 鄭昌元</a:t>
            </a:r>
            <a:r>
              <a:rPr kumimoji="0" lang="en-US" altLang="ko-KR" dirty="0" smtClean="0">
                <a:ea typeface="맑은 고딕" pitchFamily="50" charset="-127"/>
              </a:rPr>
              <a:t>(1957~),</a:t>
            </a:r>
            <a:r>
              <a:rPr kumimoji="0" lang="ko-KR" altLang="en-US" smtClean="0">
                <a:ea typeface="맑은 고딕" pitchFamily="50" charset="-127"/>
              </a:rPr>
              <a:t> 林龍順</a:t>
            </a:r>
            <a:r>
              <a:rPr kumimoji="0" lang="en-US" altLang="ko-KR" dirty="0" smtClean="0">
                <a:ea typeface="맑은 고딕" pitchFamily="50" charset="-127"/>
              </a:rPr>
              <a:t>(1955~)</a:t>
            </a:r>
            <a:r>
              <a:rPr kumimoji="0" lang="ko-KR" altLang="en-US" dirty="0" smtClean="0">
                <a:ea typeface="맑은 고딕" pitchFamily="50" charset="-127"/>
              </a:rPr>
              <a:t>在中 </a:t>
            </a:r>
            <a:r>
              <a:rPr kumimoji="0" lang="ko-KR" altLang="en-US" dirty="0">
                <a:ea typeface="맑은 고딕" pitchFamily="50" charset="-127"/>
              </a:rPr>
              <a:t>外</a:t>
            </a:r>
          </a:p>
        </p:txBody>
      </p:sp>
      <p:pic>
        <p:nvPicPr>
          <p:cNvPr id="2" name="비목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860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88" y="0"/>
            <a:ext cx="5711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53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4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0"/>
            <a:ext cx="7137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4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63"/>
            <a:ext cx="9144000" cy="656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63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5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5"/>
            <a:ext cx="9144000" cy="6786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7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5"/>
            <a:ext cx="9144000" cy="6773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8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550"/>
            <a:ext cx="9144000" cy="618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9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3" y="0"/>
            <a:ext cx="4827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4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413"/>
            <a:ext cx="9144000" cy="6353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3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0"/>
            <a:ext cx="7691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5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138"/>
            <a:ext cx="9144000" cy="4656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8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0"/>
            <a:ext cx="8493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4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8" y="0"/>
            <a:ext cx="870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9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0"/>
            <a:ext cx="8493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7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8" y="0"/>
            <a:ext cx="870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4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" y="0"/>
            <a:ext cx="8994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7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0"/>
            <a:ext cx="5676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70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350"/>
            <a:ext cx="9144000" cy="481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66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3" y="0"/>
            <a:ext cx="7215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0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13" y="0"/>
            <a:ext cx="4217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275"/>
            <a:ext cx="9144000" cy="4487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4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575"/>
            <a:ext cx="9144000" cy="4259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3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38" y="0"/>
            <a:ext cx="5292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52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88" y="0"/>
            <a:ext cx="5278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9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88" y="0"/>
            <a:ext cx="6573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8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8" y="0"/>
            <a:ext cx="5381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4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13" y="0"/>
            <a:ext cx="5413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2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263"/>
            <a:ext cx="9144000" cy="519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"/>
            <a:ext cx="9144000" cy="664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3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525"/>
            <a:ext cx="9144000" cy="480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71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513"/>
            <a:ext cx="9144000" cy="5005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85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3" y="0"/>
            <a:ext cx="7712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7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8"/>
            <a:ext cx="9144000" cy="558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3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313"/>
            <a:ext cx="9144000" cy="5919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6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25" y="0"/>
            <a:ext cx="6813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3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988"/>
            <a:ext cx="9144000" cy="6040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0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525"/>
            <a:ext cx="9144000" cy="6329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1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3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5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29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38"/>
            <a:ext cx="9144000" cy="6256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86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0"/>
            <a:ext cx="4953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8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8" y="0"/>
            <a:ext cx="7451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3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275"/>
            <a:ext cx="9144000" cy="423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95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050"/>
            <a:ext cx="9144000" cy="5294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14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7110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8316416" y="638132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695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000">
        <p:fade/>
      </p:transition>
    </mc:Choice>
    <mc:Fallback xmlns="">
      <p:transition spd="med" advTm="2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"/>
            <a:ext cx="9144000" cy="661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1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18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3" y="0"/>
            <a:ext cx="7051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2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413"/>
            <a:ext cx="9144000" cy="6353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89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</Words>
  <Application>Microsoft Office PowerPoint</Application>
  <PresentationFormat>화면 슬라이드 쇼(4:3)</PresentationFormat>
  <Paragraphs>7</Paragraphs>
  <Slides>52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5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8</cp:revision>
  <dcterms:created xsi:type="dcterms:W3CDTF">2016-06-07T04:13:14Z</dcterms:created>
  <dcterms:modified xsi:type="dcterms:W3CDTF">2016-06-07T05:08:41Z</dcterms:modified>
</cp:coreProperties>
</file>