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97" r:id="rId2"/>
    <p:sldId id="298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EA394-490C-4D8B-9C0B-2E95877ACEC7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BE02F-4DD6-462C-8D7B-2BDA0D5021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02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//en.wikipedia.org/wiki/The_Rescue_(painting)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utumn_Leaves_(painting)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//en.wikipedia.org/wiki/Sir_Isumbras_at_the_Ford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/index.php?title=Template:Title:Esther&amp;action=edit&amp;redlink=1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file:///\\en.wikipedia.org\wiki\http:\en.wikipedia.org\wiki\Bubbles_(painting)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file:///\\commons.wikimedia.org\wiki\John_Ruskin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Photograph of Sir John Everett Millais  1854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898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Ferdinand Lured by Ariel 1850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5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1" dirty="0" smtClean="0">
                <a:effectLst/>
              </a:rPr>
              <a:t>The Order of Release 1853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630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1" dirty="0" smtClean="0">
                <a:effectLst/>
              </a:rPr>
              <a:t>The Proscribed Royalist 1853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3557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1" dirty="0" smtClean="0">
                <a:effectLst/>
                <a:hlinkClick r:id="rId3" tooltip="en:The Rescue (painting)"/>
              </a:rPr>
              <a:t>The Rescue</a:t>
            </a:r>
            <a:r>
              <a:rPr lang="en-US" altLang="ko-KR" b="1" i="1" dirty="0" smtClean="0">
                <a:effectLst/>
              </a:rPr>
              <a:t> 1855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641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i="1" dirty="0" smtClean="0">
                <a:effectLst/>
              </a:rPr>
              <a:t>The Blind Girl 1856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076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Peace concluded 1856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027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  <a:hlinkClick r:id="rId3" tooltip="Autumn Leaves (painting)"/>
              </a:rPr>
              <a:t>Autumn Leaves</a:t>
            </a:r>
            <a:r>
              <a:rPr lang="en-US" altLang="ko-KR" dirty="0" smtClean="0">
                <a:effectLst/>
              </a:rPr>
              <a:t> 1856</a:t>
            </a:r>
            <a:br>
              <a:rPr lang="en-US" altLang="ko-KR" dirty="0" smtClean="0">
                <a:effectLst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460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  <a:hlinkClick r:id="rId3" tooltip="en:Sir Isumbras at the Ford"/>
              </a:rPr>
              <a:t>Sir </a:t>
            </a:r>
            <a:r>
              <a:rPr lang="en-US" altLang="ko-KR" dirty="0" err="1" smtClean="0">
                <a:effectLst/>
                <a:hlinkClick r:id="rId3" tooltip="en:Sir Isumbras at the Ford"/>
              </a:rPr>
              <a:t>Isumbras</a:t>
            </a:r>
            <a:r>
              <a:rPr lang="en-US" altLang="ko-KR" dirty="0" smtClean="0">
                <a:effectLst/>
                <a:hlinkClick r:id="rId3" tooltip="en:Sir Isumbras at the Ford"/>
              </a:rPr>
              <a:t> at the Ford</a:t>
            </a:r>
            <a:r>
              <a:rPr lang="en-US" altLang="ko-KR" dirty="0" smtClean="0">
                <a:effectLst/>
              </a:rPr>
              <a:t> 1857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055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ko-KR" i="1" dirty="0" smtClean="0">
                <a:effectLst/>
              </a:rPr>
              <a:t>The Vale of Rest 1858</a:t>
            </a:r>
            <a:endParaRPr lang="en-US" altLang="ko-KR" dirty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35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1" dirty="0" smtClean="0">
                <a:effectLst/>
              </a:rPr>
              <a:t>The Black </a:t>
            </a:r>
            <a:r>
              <a:rPr lang="en-US" altLang="ko-KR" b="1" i="1" dirty="0" err="1" smtClean="0">
                <a:effectLst/>
              </a:rPr>
              <a:t>Brunswicker</a:t>
            </a:r>
            <a:r>
              <a:rPr lang="en-US" altLang="ko-KR" b="1" i="1" dirty="0" smtClean="0">
                <a:effectLst/>
              </a:rPr>
              <a:t> 1860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93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Self-portrait</a:t>
            </a:r>
            <a:r>
              <a:rPr lang="en-US" altLang="ko-KR" baseline="0" dirty="0" smtClean="0">
                <a:effectLst/>
              </a:rPr>
              <a:t> </a:t>
            </a:r>
            <a:r>
              <a:rPr lang="en-US" altLang="ko-KR" dirty="0" smtClean="0">
                <a:effectLst/>
              </a:rPr>
              <a:t>1881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647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Eve of St Agnes 1863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970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1" dirty="0" smtClean="0">
                <a:effectLst/>
              </a:rPr>
              <a:t>Leisure Hours 1864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543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ffectLst/>
                <a:hlinkClick r:id="rId3" tooltip="Template:Title:Esther (page does not exist)"/>
              </a:rPr>
              <a:t>Esther</a:t>
            </a:r>
            <a:r>
              <a:rPr lang="en-US" altLang="ko-KR" smtClean="0">
                <a:effectLst/>
              </a:rPr>
              <a:t> </a:t>
            </a:r>
            <a:r>
              <a:rPr lang="en-US" altLang="ko-KR" dirty="0" smtClean="0">
                <a:effectLst/>
              </a:rPr>
              <a:t>1865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929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i="1" dirty="0" err="1" smtClean="0">
                <a:effectLst/>
              </a:rPr>
              <a:t>Jephthah</a:t>
            </a:r>
            <a:endParaRPr lang="en-US" altLang="ko-KR" dirty="0" smtClean="0">
              <a:effectLst/>
            </a:endParaRPr>
          </a:p>
          <a:p>
            <a:r>
              <a:rPr lang="en-US" altLang="ko-KR" dirty="0" smtClean="0"/>
              <a:t> 1867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214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Vanessa, 1868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183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1" smtClean="0">
                <a:effectLst/>
              </a:rPr>
              <a:t>The Boyhood of Raleigh, 1871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60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i="1" dirty="0" smtClean="0">
                <a:effectLst/>
              </a:rPr>
              <a:t>Victory O Lord! 1871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705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i="1" dirty="0" smtClean="0">
                <a:effectLst/>
              </a:rPr>
              <a:t>Portrait of Effie Gray (1828-1897) 1860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2311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The Princes in the Tower 1878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0859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i="1" dirty="0" smtClean="0">
                <a:effectLst/>
              </a:rPr>
              <a:t>The North-West Passage</a:t>
            </a:r>
            <a:r>
              <a:rPr lang="en-US" altLang="ko-KR" dirty="0" smtClean="0">
                <a:effectLst/>
              </a:rPr>
              <a:t>  1874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57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Pizarro Seizing the Inca of Peru 1845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0570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1" dirty="0" smtClean="0">
                <a:effectLst/>
              </a:rPr>
              <a:t>Cherry Ripe</a:t>
            </a:r>
            <a:r>
              <a:rPr lang="en-US" altLang="ko-KR" dirty="0" smtClean="0">
                <a:effectLst/>
              </a:rPr>
              <a:t> 1879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6189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i="1" dirty="0" smtClean="0">
                <a:effectLst/>
              </a:rPr>
              <a:t>John Henry Newman 1881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156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1" dirty="0" smtClean="0">
                <a:effectLst/>
              </a:rPr>
              <a:t>Ruling Passion 1885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262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  <a:hlinkClick r:id="rId3" action="ppaction://hlinkfile" tooltip="en:http://en.wikipedia.org/wiki/Bubbles (painting)"/>
              </a:rPr>
              <a:t>Bubbles</a:t>
            </a:r>
            <a:r>
              <a:rPr lang="en-US" altLang="ko-KR" dirty="0" smtClean="0">
                <a:effectLst/>
              </a:rPr>
              <a:t> 1886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2711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Effie Deans  1877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9101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Portrait of </a:t>
            </a:r>
            <a:r>
              <a:rPr lang="en-US" altLang="ko-KR" dirty="0" smtClean="0">
                <a:effectLst/>
                <a:hlinkClick r:id="rId3" action="ppaction://hlinkfile" tooltip="John Ruskin"/>
              </a:rPr>
              <a:t>John Ruskin</a:t>
            </a:r>
            <a:r>
              <a:rPr lang="en-US" altLang="ko-KR" dirty="0" smtClean="0">
                <a:effectLst/>
              </a:rPr>
              <a:t> 1853-4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482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Painting The Knight Errant 1870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8834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ffectLst/>
              </a:rPr>
              <a:t>The Martyr of the </a:t>
            </a:r>
            <a:r>
              <a:rPr lang="en-US" altLang="ko-KR" dirty="0" err="1" smtClean="0">
                <a:effectLst/>
              </a:rPr>
              <a:t>Solway</a:t>
            </a:r>
            <a:r>
              <a:rPr lang="en-US" altLang="ko-KR" dirty="0" smtClean="0">
                <a:effectLst/>
              </a:rPr>
              <a:t> 1871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3355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1" dirty="0" smtClean="0">
                <a:effectLst/>
              </a:rPr>
              <a:t>Chill October</a:t>
            </a:r>
            <a:r>
              <a:rPr lang="en-US" altLang="ko-KR" b="0" i="0" baseline="0" dirty="0" smtClean="0">
                <a:effectLst/>
              </a:rPr>
              <a:t> </a:t>
            </a:r>
            <a:r>
              <a:rPr lang="en-US" altLang="ko-KR" dirty="0" smtClean="0">
                <a:effectLst/>
              </a:rPr>
              <a:t>1870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34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Benjamin Seizes Daughter of Shiloh 1847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05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Isabella 1849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692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Huguenot lovers on St. Bartholomew's Day 1852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66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Christ</a:t>
            </a:r>
            <a:r>
              <a:rPr lang="en-US" altLang="ko-KR" b="1" baseline="0" dirty="0" smtClean="0">
                <a:effectLst/>
              </a:rPr>
              <a:t> </a:t>
            </a:r>
            <a:r>
              <a:rPr lang="en-US" altLang="ko-KR" b="1" dirty="0" smtClean="0">
                <a:effectLst/>
              </a:rPr>
              <a:t>in</a:t>
            </a:r>
            <a:r>
              <a:rPr lang="en-US" altLang="ko-KR" b="1" baseline="0" dirty="0" smtClean="0">
                <a:effectLst/>
              </a:rPr>
              <a:t> </a:t>
            </a:r>
            <a:r>
              <a:rPr lang="en-US" altLang="ko-KR" b="1" dirty="0" smtClean="0">
                <a:effectLst/>
              </a:rPr>
              <a:t>the</a:t>
            </a:r>
            <a:r>
              <a:rPr lang="en-US" altLang="ko-KR" b="1" baseline="0" dirty="0" smtClean="0">
                <a:effectLst/>
              </a:rPr>
              <a:t> </a:t>
            </a:r>
            <a:r>
              <a:rPr lang="en-US" altLang="ko-KR" b="1" dirty="0" smtClean="0">
                <a:effectLst/>
              </a:rPr>
              <a:t>house</a:t>
            </a:r>
            <a:r>
              <a:rPr lang="en-US" altLang="ko-KR" b="1" baseline="0" dirty="0" smtClean="0">
                <a:effectLst/>
              </a:rPr>
              <a:t> </a:t>
            </a:r>
            <a:r>
              <a:rPr lang="en-US" altLang="ko-KR" b="1" dirty="0" smtClean="0">
                <a:effectLst/>
              </a:rPr>
              <a:t>of</a:t>
            </a:r>
            <a:r>
              <a:rPr lang="en-US" altLang="ko-KR" b="1" baseline="0" dirty="0" smtClean="0">
                <a:effectLst/>
              </a:rPr>
              <a:t> </a:t>
            </a:r>
            <a:r>
              <a:rPr lang="en-US" altLang="ko-KR" b="1" dirty="0" smtClean="0">
                <a:effectLst/>
              </a:rPr>
              <a:t>his</a:t>
            </a:r>
            <a:r>
              <a:rPr lang="en-US" altLang="ko-KR" b="1" baseline="0" dirty="0" smtClean="0">
                <a:effectLst/>
              </a:rPr>
              <a:t> </a:t>
            </a:r>
            <a:r>
              <a:rPr lang="en-US" altLang="ko-KR" b="1" dirty="0" smtClean="0">
                <a:effectLst/>
              </a:rPr>
              <a:t>parents 1850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068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1" dirty="0" smtClean="0">
                <a:effectLst/>
              </a:rPr>
              <a:t>The Return of the Dove to the Ark  1851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21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smtClean="0">
                <a:effectLst/>
              </a:rPr>
              <a:t>Ophelia 1851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E02F-4DD6-462C-8D7B-2BDA0D50213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29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제목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6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9A21-E8C7-42A5-A035-058597660CE2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64A646-E14E-4481-A0C7-0EA78EC6D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9A21-E8C7-42A5-A035-058597660CE2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646-E14E-4481-A0C7-0EA78EC6D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9A21-E8C7-42A5-A035-058597660CE2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646-E14E-4481-A0C7-0EA78EC6D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7" name="내용 개체 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9A21-E8C7-42A5-A035-058597660CE2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64A646-E14E-4481-A0C7-0EA78EC6D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9A21-E8C7-42A5-A035-058597660CE2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646-E14E-4481-A0C7-0EA78EC6D5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9A21-E8C7-42A5-A035-058597660CE2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646-E14E-4481-A0C7-0EA78EC6D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8" name="내용 개체 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9A21-E8C7-42A5-A035-058597660CE2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64A646-E14E-4481-A0C7-0EA78EC6D5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9A21-E8C7-42A5-A035-058597660CE2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646-E14E-4481-A0C7-0EA78EC6D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9A21-E8C7-42A5-A035-058597660CE2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646-E14E-4481-A0C7-0EA78EC6D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9A21-E8C7-42A5-A035-058597660CE2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29" name="바닥글 개체 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646-E14E-4481-A0C7-0EA78EC6D5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9A21-E8C7-42A5-A035-058597660CE2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1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646-E14E-4481-A0C7-0EA78EC6D5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829A21-E8C7-42A5-A035-058597660CE2}" type="datetimeFigureOut">
              <a:rPr lang="ko-KR" altLang="en-US" smtClean="0"/>
              <a:t>2013-05-15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64A646-E14E-4481-A0C7-0EA78EC6D55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제목 개체 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1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hyperlink" Target="//upload.wikimedia.org/wikipedia/commons/3/3c/Millais_statue_3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7/7b/John_everett_millais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4/John_Everett_Millais_-_Ophelia_-_Google_Art_Project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1/Millais_ferdy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3/Millais_Order_of_Release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5/Millais_Royalist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2/Millais_Rescue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8/Millais-Blind_Girl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7/79/Peace_concluded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5/5c/Millais_leaves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d/ISUMBRAS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f/Millais_-_Das_Tal_der_Stille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0/Millais_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//upload.wikimedia.org/wikipedia/commons/4/47/JE_Millais_photo.jpg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6/John_Everett_Millais_The_Black_Brunswicker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d/d2/Eve_of_St_Agnes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3/John_Everett_Millais_Leisure_Hours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e/Esthermillais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b/Jephtha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4/Millais_Vanessa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5/Millais_Boyhood_of_Raleigh.jp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b/VictoryOLord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8/Effie_Gray.jp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0/Princes.jp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4/Millais_-_Self-Portrait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9/Millais_-_%C3%9Cberfahrt_nach_Nordwest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2/CherryRipe1879_by_John_Everett_Millais.jp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b/John_Henry_Newman_by_Sir_John_Everett_Millais,_1st_Bt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4/John_everett_millais_ruling_passion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b/Bubbles_by_John_Everett_Millais.jp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f/Effie_Deans,_1877.jp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7/Millais_Ruskin.jpg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b/The_Knight_Errant.jp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d/JOHN_EVERETT_MILLAIS_-_The_Martyr_of_the_Solway_(Walker_Art_Gallery,_Liverpool,_c._1871._%C3%93leo_sobre_lienzo,_70.5_x_56.5_cm).jp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a/John_Everett_Millais_-_Chill_October.JP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6/Pizarro_Seizing_the_Inca_of_Peru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3/Benjamin_Seizes_Daughter_of_Shiloh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2/John_Everett_Millais_-_Isabella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c/Huguenot_lovers_on_St._Bartholomew's_Day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b/Millais-christ-in-the-house-of-his-parents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e/Millais_-_Die_R%C3%BCckkehr_der_Taube_zur_Arche_Noah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John everett millai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8" y="-46173"/>
            <a:ext cx="5521032" cy="690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508104" y="0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Arial Black" pitchFamily="34" charset="0"/>
              </a:rPr>
              <a:t>John Everett </a:t>
            </a:r>
            <a:r>
              <a:rPr lang="en-US" altLang="ko-KR" b="1" dirty="0" smtClean="0">
                <a:latin typeface="Arial Black" pitchFamily="34" charset="0"/>
              </a:rPr>
              <a:t>Millais</a:t>
            </a:r>
          </a:p>
          <a:p>
            <a:pPr algn="ctr"/>
            <a:r>
              <a:rPr lang="en-US" altLang="ko-KR" b="1" dirty="0" smtClean="0">
                <a:latin typeface="Arial Black" pitchFamily="34" charset="0"/>
              </a:rPr>
              <a:t>1829-1896</a:t>
            </a:r>
          </a:p>
          <a:p>
            <a:pPr algn="ctr"/>
            <a:r>
              <a:rPr lang="en-US" altLang="ko-KR" dirty="0">
                <a:latin typeface="Arial Black" pitchFamily="34" charset="0"/>
              </a:rPr>
              <a:t>English </a:t>
            </a:r>
            <a:r>
              <a:rPr lang="en-US" altLang="ko-KR" dirty="0" smtClean="0">
                <a:latin typeface="Arial Black" pitchFamily="34" charset="0"/>
              </a:rPr>
              <a:t>Painter </a:t>
            </a:r>
            <a:r>
              <a:rPr lang="en-US" altLang="ko-KR" dirty="0">
                <a:latin typeface="Arial Black" pitchFamily="34" charset="0"/>
              </a:rPr>
              <a:t>and </a:t>
            </a:r>
            <a:r>
              <a:rPr lang="en-US" altLang="ko-KR" dirty="0" smtClean="0">
                <a:latin typeface="Arial Black" pitchFamily="34" charset="0"/>
              </a:rPr>
              <a:t>Illustrator</a:t>
            </a:r>
            <a:endParaRPr lang="ko-KR" altLang="en-US" dirty="0">
              <a:latin typeface="Arial Black" pitchFamily="34" charset="0"/>
            </a:endParaRPr>
          </a:p>
        </p:txBody>
      </p:sp>
      <p:pic>
        <p:nvPicPr>
          <p:cNvPr id="16390" name="Picture 6" descr="File:Millais statue 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70696"/>
            <a:ext cx="3203848" cy="568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ganiniSonataforViolinGuitarOp3-1Larghetto-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3776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John Everett Millais - Ophelia - Google Art Projec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71998" cy="62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Millais ferd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2"/>
            <a:ext cx="5211813" cy="685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Millais Order of Releas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754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Millais Royalis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88" y="-39388"/>
            <a:ext cx="4644008" cy="69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4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Millais Rescu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56" y="-34280"/>
            <a:ext cx="4860794" cy="704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Millais-Blind Gir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25524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Peace conclud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63302"/>
            <a:ext cx="5292080" cy="692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Millais leav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34268"/>
            <a:ext cx="4716016" cy="68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ISUMBRA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4"/>
            <a:ext cx="9144000" cy="66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7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Millais - Das Tal der Still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888"/>
            <a:ext cx="9178283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Millais 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0642"/>
            <a:ext cx="4669390" cy="59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ile:JE Millais photo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36" y="0"/>
            <a:ext cx="4513964" cy="60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-1" y="301298"/>
            <a:ext cx="4659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Photo 1854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66582" y="6237312"/>
            <a:ext cx="146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Photo Later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844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John Everett Millais The Black Brunswick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0"/>
            <a:ext cx="4578811" cy="69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Eve of St Agn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46"/>
            <a:ext cx="9144000" cy="62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John Everett Millais Leisure Hour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208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4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Esthermillai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73334"/>
            <a:ext cx="4860032" cy="69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6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Jephth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4" y="-16800"/>
            <a:ext cx="8850317" cy="68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Millais Vaness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0"/>
            <a:ext cx="5385255" cy="688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Millais Boyhood of Raleig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"/>
            <a:ext cx="8127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0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VictoryOLor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62646"/>
            <a:ext cx="4944968" cy="692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5733256"/>
            <a:ext cx="2051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i="1" dirty="0"/>
              <a:t>Victory O Lord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310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Effie Gra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61328"/>
            <a:ext cx="5868144" cy="69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Princ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283968" cy="695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Millais - Self-Portrai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638"/>
            <a:ext cx="4932040" cy="691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68144" y="6165304"/>
            <a:ext cx="2098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Self-portrait 1881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7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illais - Überfahrt nach Nordwes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5558"/>
            <a:ext cx="8604448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8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CherryRipe1879 by John Everett Millai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10520"/>
            <a:ext cx="4572000" cy="696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John Henry Newman by Sir John Everett Millais, 1st B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6102"/>
            <a:ext cx="5364088" cy="69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John everett millais ruling pass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99" y="145584"/>
            <a:ext cx="922309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Bubbles by John Everett Millai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9050"/>
            <a:ext cx="4879086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le:Effie Deans, 187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04048" cy="686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Millais Ruski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99392"/>
            <a:ext cx="5979656" cy="695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The Knight Erran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46" y="0"/>
            <a:ext cx="4716016" cy="688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JOHN EVERETT MILLAIS - The Martyr of the Solway (Walker Art Gallery, Liverpool, c. 1871. Óleo sobre lienzo, 70.5 x 56.5 cm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508104" cy="689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7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John Everett Millais - Chill Octob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0" y="-2838"/>
            <a:ext cx="9151600" cy="68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Pizarro Seizing the Inca of Peru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55" y="1"/>
            <a:ext cx="9221231" cy="69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Benjamin Seizes Daughter of Shilo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6" y="-22279"/>
            <a:ext cx="8676456" cy="688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John Everett Millais - Isabell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5366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Huguenot lovers on St. Bartholomew's Da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20" y="47274"/>
            <a:ext cx="4442048" cy="68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Millais-christ-in-the-house-of-his-parent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494186"/>
            <a:ext cx="9167976" cy="578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353488" y="6304002"/>
            <a:ext cx="4501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Christ in the house of his parents 1850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61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le:Millais - Die Rückkehr der Taube zur Arche Noah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234408" cy="68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트렉">
  <a:themeElements>
    <a:clrScheme name="트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트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트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235</Words>
  <Application>Microsoft Office PowerPoint</Application>
  <PresentationFormat>화면 슬라이드 쇼(4:3)</PresentationFormat>
  <Paragraphs>85</Paragraphs>
  <Slides>39</Slides>
  <Notes>38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트렉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XP</dc:creator>
  <cp:lastModifiedBy>Windows XP</cp:lastModifiedBy>
  <cp:revision>13</cp:revision>
  <dcterms:created xsi:type="dcterms:W3CDTF">2013-05-14T21:49:54Z</dcterms:created>
  <dcterms:modified xsi:type="dcterms:W3CDTF">2013-05-15T07:06:45Z</dcterms:modified>
</cp:coreProperties>
</file>