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9750425" cy="68564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FF"/>
    <a:srgbClr val="FF00FF"/>
    <a:srgbClr val="CC0099"/>
    <a:srgbClr val="0066FF"/>
    <a:srgbClr val="FF3300"/>
    <a:srgbClr val="FFCC00"/>
    <a:srgbClr val="663300"/>
    <a:srgbClr val="996633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91" autoAdjust="0"/>
    <p:restoredTop sz="94585" autoAdjust="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굴림" pitchFamily="50" charset="-127"/>
              </a:defRPr>
            </a:lvl1pPr>
          </a:lstStyle>
          <a:p>
            <a:endParaRPr lang="es-PE" altLang="ko-K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4500" y="0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endParaRPr lang="es-PE" altLang="ko-K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1925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굴림" pitchFamily="50" charset="-127"/>
              </a:defRPr>
            </a:lvl1pPr>
          </a:lstStyle>
          <a:p>
            <a:endParaRPr lang="es-PE" altLang="ko-K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24500" y="6511925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fld id="{D0AA23D5-5A22-4B98-A94E-E49F0D50E9FD}" type="slidenum">
              <a:rPr lang="es-PE" altLang="ko-KR"/>
              <a:pPr/>
              <a:t>‹#›</a:t>
            </a:fld>
            <a:endParaRPr lang="es-PE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굴림" pitchFamily="50" charset="-127"/>
              </a:defRPr>
            </a:lvl1pPr>
          </a:lstStyle>
          <a:p>
            <a:endParaRPr lang="es-PE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24500" y="0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endParaRPr lang="es-PE" altLang="ko-KR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1607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3259138"/>
            <a:ext cx="780097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PE" noProof="0" smtClean="0"/>
              <a:t>Haga clic para modificar el estilo de texto del patrón</a:t>
            </a:r>
          </a:p>
          <a:p>
            <a:pPr lvl="1"/>
            <a:r>
              <a:rPr lang="es-PE" noProof="0" smtClean="0"/>
              <a:t>Segundo nivel</a:t>
            </a:r>
          </a:p>
          <a:p>
            <a:pPr lvl="2"/>
            <a:r>
              <a:rPr lang="es-PE" noProof="0" smtClean="0"/>
              <a:t>Tercer nivel</a:t>
            </a:r>
          </a:p>
          <a:p>
            <a:pPr lvl="3"/>
            <a:r>
              <a:rPr lang="es-PE" noProof="0" smtClean="0"/>
              <a:t>Cuarto nivel</a:t>
            </a:r>
          </a:p>
          <a:p>
            <a:pPr lvl="4"/>
            <a:r>
              <a:rPr lang="es-PE" noProof="0" smtClean="0"/>
              <a:t>Quinto nivel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1925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굴림" pitchFamily="50" charset="-127"/>
              </a:defRPr>
            </a:lvl1pPr>
          </a:lstStyle>
          <a:p>
            <a:endParaRPr lang="es-PE" altLang="ko-K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24500" y="6511925"/>
            <a:ext cx="42243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fld id="{FD685D82-C8E8-422C-AF44-9A8603B9CA01}" type="slidenum">
              <a:rPr lang="es-PE" altLang="ko-KR"/>
              <a:pPr/>
              <a:t>‹#›</a:t>
            </a:fld>
            <a:endParaRPr lang="es-PE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41C11-ED72-40A9-8A1E-E760D2EF6F41}" type="slidenum">
              <a:rPr lang="es-PE" altLang="ko-KR"/>
              <a:pPr/>
              <a:t>1</a:t>
            </a:fld>
            <a:endParaRPr lang="es-PE" altLang="ko-KR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165475" y="514350"/>
            <a:ext cx="3429000" cy="25717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3257550"/>
            <a:ext cx="7800975" cy="3084513"/>
          </a:xfrm>
          <a:noFill/>
          <a:ln/>
        </p:spPr>
        <p:txBody>
          <a:bodyPr/>
          <a:lstStyle/>
          <a:p>
            <a:pPr eaLnBrk="1" hangingPunct="1"/>
            <a:endParaRPr lang="es-PE" altLang="ko-KR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0D76-2EC8-44A7-9596-52F245AFCE32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1241-B452-4676-9103-AFBA727B7070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3406B-FED4-49DF-B777-6B57AD6B86FC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06535-D441-4B92-8AF6-25457E34EEC1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7BE6-2638-407E-879A-E169A4AC0A25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EF111-5FD8-4860-8E71-F3F23AD7EA15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95E86-3D06-4A2C-A0F7-EB3A26D0777C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9C8B-3E14-4371-A221-4ADF906B0D60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8C9D5-79FE-4384-80DE-CEA30D666E87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1D98-D18F-4F77-89B7-D679C96DDC98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D3B4F-264A-4585-AF24-246AA33FFD6A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Ovr>
    <a:masterClrMapping/>
  </p:clrMapOvr>
  <p:transition spd="med">
    <p:push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ko-K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ko-KR" smtClean="0"/>
              <a:t>Haga clic para modificar el estilo de texto del patrón</a:t>
            </a:r>
          </a:p>
          <a:p>
            <a:pPr lvl="1"/>
            <a:r>
              <a:rPr lang="es-ES" altLang="ko-KR" smtClean="0"/>
              <a:t>Segundo nivel</a:t>
            </a:r>
          </a:p>
          <a:p>
            <a:pPr lvl="2"/>
            <a:r>
              <a:rPr lang="es-ES" altLang="ko-KR" smtClean="0"/>
              <a:t>Tercer nivel</a:t>
            </a:r>
          </a:p>
          <a:p>
            <a:pPr lvl="3"/>
            <a:r>
              <a:rPr lang="es-ES" altLang="ko-KR" smtClean="0"/>
              <a:t>Cuarto nivel</a:t>
            </a:r>
          </a:p>
          <a:p>
            <a:pPr lvl="4"/>
            <a:r>
              <a:rPr lang="es-ES" altLang="ko-K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a typeface="굴림" pitchFamily="50" charset="-127"/>
              </a:defRPr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굴림" pitchFamily="50" charset="-127"/>
              </a:defRPr>
            </a:lvl1pPr>
          </a:lstStyle>
          <a:p>
            <a:pPr>
              <a:defRPr/>
            </a:pPr>
            <a:endParaRPr lang="es-E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굴림" pitchFamily="50" charset="-127"/>
              </a:defRPr>
            </a:lvl1pPr>
          </a:lstStyle>
          <a:p>
            <a:pPr>
              <a:defRPr/>
            </a:pPr>
            <a:fld id="{E4F38B6A-94E0-4733-9188-2225591EFE97}" type="slidenum">
              <a:rPr lang="ko-KR" altLang="es-ES"/>
              <a:pPr>
                <a:defRPr/>
              </a:pPr>
              <a:t>‹#›</a:t>
            </a:fld>
            <a:endParaRPr lang="es-E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/>
    <p:sndAc>
      <p:stSnd>
        <p:snd r:embed="rId13" name="arrow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24" name="Text Box 304"/>
          <p:cNvSpPr txBox="1">
            <a:spLocks noChangeArrowheads="1"/>
          </p:cNvSpPr>
          <p:nvPr/>
        </p:nvSpPr>
        <p:spPr bwMode="auto">
          <a:xfrm>
            <a:off x="3563888" y="3024188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600" b="1" dirty="0" smtClean="0">
                <a:latin typeface="HY견고딕" pitchFamily="18" charset="-127"/>
                <a:ea typeface="HY견고딕" pitchFamily="18" charset="-127"/>
              </a:rPr>
              <a:t>밀떡</a:t>
            </a:r>
            <a:r>
              <a:rPr lang="en-US" altLang="ko-KR" sz="1600" b="1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600" b="1" dirty="0" smtClean="0">
                <a:latin typeface="HY견고딕" pitchFamily="18" charset="-127"/>
                <a:ea typeface="HY견고딕" pitchFamily="18" charset="-127"/>
              </a:rPr>
              <a:t>누룩</a:t>
            </a:r>
            <a:r>
              <a:rPr lang="en-US" altLang="ko-KR" sz="1600" b="1" dirty="0" smtClean="0">
                <a:latin typeface="HY견고딕" pitchFamily="18" charset="-127"/>
                <a:ea typeface="HY견고딕" pitchFamily="18" charset="-127"/>
              </a:rPr>
              <a:t>) </a:t>
            </a:r>
            <a:r>
              <a:rPr lang="ko-KR" altLang="en-US" sz="1600" b="1" dirty="0" smtClean="0">
                <a:latin typeface="HY견고딕" pitchFamily="18" charset="-127"/>
                <a:ea typeface="HY견고딕" pitchFamily="18" charset="-127"/>
              </a:rPr>
              <a:t>두 덩어리를 </a:t>
            </a:r>
            <a:r>
              <a:rPr lang="ko-KR" altLang="en-US" sz="1600" b="1" dirty="0" err="1" smtClean="0">
                <a:latin typeface="HY견고딕" pitchFamily="18" charset="-127"/>
                <a:ea typeface="HY견고딕" pitchFamily="18" charset="-127"/>
              </a:rPr>
              <a:t>요제로</a:t>
            </a:r>
            <a:r>
              <a:rPr lang="ko-KR" altLang="en-US" sz="1600" b="1" dirty="0" smtClean="0">
                <a:latin typeface="HY견고딕" pitchFamily="18" charset="-127"/>
                <a:ea typeface="HY견고딕" pitchFamily="18" charset="-127"/>
              </a:rPr>
              <a:t> 드림 </a:t>
            </a:r>
            <a:endParaRPr lang="en-US" altLang="ko-KR" sz="16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12" name="Line 292"/>
          <p:cNvSpPr>
            <a:spLocks noChangeShapeType="1"/>
          </p:cNvSpPr>
          <p:nvPr/>
        </p:nvSpPr>
        <p:spPr bwMode="auto">
          <a:xfrm>
            <a:off x="2627313" y="3429000"/>
            <a:ext cx="4608512" cy="0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11" name="Line 291"/>
          <p:cNvSpPr>
            <a:spLocks noChangeShapeType="1"/>
          </p:cNvSpPr>
          <p:nvPr/>
        </p:nvSpPr>
        <p:spPr bwMode="auto">
          <a:xfrm>
            <a:off x="2627313" y="1568450"/>
            <a:ext cx="4608512" cy="0"/>
          </a:xfrm>
          <a:prstGeom prst="line">
            <a:avLst/>
          </a:prstGeom>
          <a:noFill/>
          <a:ln w="57150">
            <a:solidFill>
              <a:srgbClr val="CC0099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22" name="Text Box 302"/>
          <p:cNvSpPr txBox="1">
            <a:spLocks noChangeArrowheads="1"/>
          </p:cNvSpPr>
          <p:nvPr/>
        </p:nvSpPr>
        <p:spPr bwMode="auto">
          <a:xfrm>
            <a:off x="2700338" y="1160463"/>
            <a:ext cx="4392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600" b="1" dirty="0" smtClean="0">
                <a:latin typeface="HY견고딕" pitchFamily="18" charset="-127"/>
                <a:ea typeface="HY견고딕" pitchFamily="18" charset="-127"/>
              </a:rPr>
              <a:t>보리의 첫 단을 </a:t>
            </a:r>
            <a:r>
              <a:rPr lang="ko-KR" altLang="en-US" sz="1600" b="1" dirty="0" err="1" smtClean="0">
                <a:latin typeface="HY견고딕" pitchFamily="18" charset="-127"/>
                <a:ea typeface="HY견고딕" pitchFamily="18" charset="-127"/>
              </a:rPr>
              <a:t>요제로</a:t>
            </a:r>
            <a:r>
              <a:rPr lang="ko-KR" altLang="en-US" sz="1600" b="1" dirty="0" smtClean="0">
                <a:latin typeface="HY견고딕" pitchFamily="18" charset="-127"/>
                <a:ea typeface="HY견고딕" pitchFamily="18" charset="-127"/>
              </a:rPr>
              <a:t> 드려짐</a:t>
            </a:r>
            <a:endParaRPr lang="en-US" altLang="ko-KR" sz="1600" b="1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7451725" y="1670050"/>
            <a:ext cx="1008063" cy="576263"/>
            <a:chOff x="1610" y="1253"/>
            <a:chExt cx="2132" cy="1270"/>
          </a:xfrm>
        </p:grpSpPr>
        <p:grpSp>
          <p:nvGrpSpPr>
            <p:cNvPr id="9426" name="Group 63"/>
            <p:cNvGrpSpPr>
              <a:grpSpLocks/>
            </p:cNvGrpSpPr>
            <p:nvPr/>
          </p:nvGrpSpPr>
          <p:grpSpPr bwMode="auto">
            <a:xfrm>
              <a:off x="1655" y="1434"/>
              <a:ext cx="2041" cy="1089"/>
              <a:chOff x="1147" y="1333"/>
              <a:chExt cx="1360" cy="781"/>
            </a:xfrm>
          </p:grpSpPr>
          <p:sp>
            <p:nvSpPr>
              <p:cNvPr id="9429" name="Rectangle 54"/>
              <p:cNvSpPr>
                <a:spLocks noChangeArrowheads="1"/>
              </p:cNvSpPr>
              <p:nvPr/>
            </p:nvSpPr>
            <p:spPr bwMode="auto">
              <a:xfrm>
                <a:off x="1247" y="1389"/>
                <a:ext cx="1179" cy="635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0" name="Rectangle 55"/>
              <p:cNvSpPr>
                <a:spLocks noChangeArrowheads="1"/>
              </p:cNvSpPr>
              <p:nvPr/>
            </p:nvSpPr>
            <p:spPr bwMode="auto">
              <a:xfrm>
                <a:off x="1374" y="1525"/>
                <a:ext cx="953" cy="363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1" name="Rectangle 56"/>
              <p:cNvSpPr>
                <a:spLocks noChangeArrowheads="1"/>
              </p:cNvSpPr>
              <p:nvPr/>
            </p:nvSpPr>
            <p:spPr bwMode="auto">
              <a:xfrm>
                <a:off x="1147" y="1333"/>
                <a:ext cx="1360" cy="46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2" name="Rectangle 57"/>
              <p:cNvSpPr>
                <a:spLocks noChangeArrowheads="1"/>
              </p:cNvSpPr>
              <p:nvPr/>
            </p:nvSpPr>
            <p:spPr bwMode="auto">
              <a:xfrm>
                <a:off x="1229" y="1389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3" name="Rectangle 58"/>
              <p:cNvSpPr>
                <a:spLocks noChangeArrowheads="1"/>
              </p:cNvSpPr>
              <p:nvPr/>
            </p:nvSpPr>
            <p:spPr bwMode="auto">
              <a:xfrm>
                <a:off x="2263" y="1390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4" name="Rectangle 59"/>
              <p:cNvSpPr>
                <a:spLocks noChangeArrowheads="1"/>
              </p:cNvSpPr>
              <p:nvPr/>
            </p:nvSpPr>
            <p:spPr bwMode="auto">
              <a:xfrm>
                <a:off x="1237" y="2023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5" name="Rectangle 60"/>
              <p:cNvSpPr>
                <a:spLocks noChangeArrowheads="1"/>
              </p:cNvSpPr>
              <p:nvPr/>
            </p:nvSpPr>
            <p:spPr bwMode="auto">
              <a:xfrm>
                <a:off x="2271" y="2024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6" name="Line 61"/>
              <p:cNvSpPr>
                <a:spLocks noChangeShapeType="1"/>
              </p:cNvSpPr>
              <p:nvPr/>
            </p:nvSpPr>
            <p:spPr bwMode="auto">
              <a:xfrm>
                <a:off x="1374" y="1471"/>
                <a:ext cx="0" cy="5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37" name="Line 62"/>
              <p:cNvSpPr>
                <a:spLocks noChangeShapeType="1"/>
              </p:cNvSpPr>
              <p:nvPr/>
            </p:nvSpPr>
            <p:spPr bwMode="auto">
              <a:xfrm>
                <a:off x="2326" y="1470"/>
                <a:ext cx="0" cy="5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427" name="Freeform 68"/>
            <p:cNvSpPr>
              <a:spLocks/>
            </p:cNvSpPr>
            <p:nvPr/>
          </p:nvSpPr>
          <p:spPr bwMode="auto">
            <a:xfrm>
              <a:off x="1610" y="1253"/>
              <a:ext cx="227" cy="186"/>
            </a:xfrm>
            <a:custGeom>
              <a:avLst/>
              <a:gdLst>
                <a:gd name="T0" fmla="*/ 384 w 1034"/>
                <a:gd name="T1" fmla="*/ 1053 h 1121"/>
                <a:gd name="T2" fmla="*/ 420 w 1034"/>
                <a:gd name="T3" fmla="*/ 906 h 1121"/>
                <a:gd name="T4" fmla="*/ 365 w 1034"/>
                <a:gd name="T5" fmla="*/ 440 h 1121"/>
                <a:gd name="T6" fmla="*/ 228 w 1034"/>
                <a:gd name="T7" fmla="*/ 303 h 1121"/>
                <a:gd name="T8" fmla="*/ 137 w 1034"/>
                <a:gd name="T9" fmla="*/ 175 h 1121"/>
                <a:gd name="T10" fmla="*/ 82 w 1034"/>
                <a:gd name="T11" fmla="*/ 138 h 1121"/>
                <a:gd name="T12" fmla="*/ 54 w 1034"/>
                <a:gd name="T13" fmla="*/ 120 h 1121"/>
                <a:gd name="T14" fmla="*/ 0 w 1034"/>
                <a:gd name="T15" fmla="*/ 29 h 1121"/>
                <a:gd name="T16" fmla="*/ 45 w 1034"/>
                <a:gd name="T17" fmla="*/ 20 h 1121"/>
                <a:gd name="T18" fmla="*/ 320 w 1034"/>
                <a:gd name="T19" fmla="*/ 84 h 1121"/>
                <a:gd name="T20" fmla="*/ 457 w 1034"/>
                <a:gd name="T21" fmla="*/ 129 h 1121"/>
                <a:gd name="T22" fmla="*/ 658 w 1034"/>
                <a:gd name="T23" fmla="*/ 239 h 1121"/>
                <a:gd name="T24" fmla="*/ 713 w 1034"/>
                <a:gd name="T25" fmla="*/ 294 h 1121"/>
                <a:gd name="T26" fmla="*/ 731 w 1034"/>
                <a:gd name="T27" fmla="*/ 330 h 1121"/>
                <a:gd name="T28" fmla="*/ 768 w 1034"/>
                <a:gd name="T29" fmla="*/ 349 h 1121"/>
                <a:gd name="T30" fmla="*/ 832 w 1034"/>
                <a:gd name="T31" fmla="*/ 449 h 1121"/>
                <a:gd name="T32" fmla="*/ 850 w 1034"/>
                <a:gd name="T33" fmla="*/ 504 h 1121"/>
                <a:gd name="T34" fmla="*/ 886 w 1034"/>
                <a:gd name="T35" fmla="*/ 559 h 1121"/>
                <a:gd name="T36" fmla="*/ 932 w 1034"/>
                <a:gd name="T37" fmla="*/ 650 h 1121"/>
                <a:gd name="T38" fmla="*/ 969 w 1034"/>
                <a:gd name="T39" fmla="*/ 742 h 1121"/>
                <a:gd name="T40" fmla="*/ 996 w 1034"/>
                <a:gd name="T41" fmla="*/ 833 h 1121"/>
                <a:gd name="T42" fmla="*/ 1024 w 1034"/>
                <a:gd name="T43" fmla="*/ 961 h 1121"/>
                <a:gd name="T44" fmla="*/ 1014 w 1034"/>
                <a:gd name="T45" fmla="*/ 1062 h 1121"/>
                <a:gd name="T46" fmla="*/ 941 w 1034"/>
                <a:gd name="T47" fmla="*/ 1071 h 1121"/>
                <a:gd name="T48" fmla="*/ 384 w 1034"/>
                <a:gd name="T49" fmla="*/ 1053 h 1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34"/>
                <a:gd name="T76" fmla="*/ 0 h 1121"/>
                <a:gd name="T77" fmla="*/ 1034 w 1034"/>
                <a:gd name="T78" fmla="*/ 1121 h 11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34" h="1121">
                  <a:moveTo>
                    <a:pt x="384" y="1053"/>
                  </a:moveTo>
                  <a:cubicBezTo>
                    <a:pt x="425" y="1010"/>
                    <a:pt x="414" y="969"/>
                    <a:pt x="420" y="906"/>
                  </a:cubicBezTo>
                  <a:cubicBezTo>
                    <a:pt x="418" y="797"/>
                    <a:pt x="482" y="550"/>
                    <a:pt x="365" y="440"/>
                  </a:cubicBezTo>
                  <a:cubicBezTo>
                    <a:pt x="336" y="381"/>
                    <a:pt x="282" y="338"/>
                    <a:pt x="228" y="303"/>
                  </a:cubicBezTo>
                  <a:cubicBezTo>
                    <a:pt x="209" y="274"/>
                    <a:pt x="166" y="201"/>
                    <a:pt x="137" y="175"/>
                  </a:cubicBezTo>
                  <a:cubicBezTo>
                    <a:pt x="120" y="160"/>
                    <a:pt x="100" y="150"/>
                    <a:pt x="82" y="138"/>
                  </a:cubicBezTo>
                  <a:cubicBezTo>
                    <a:pt x="73" y="132"/>
                    <a:pt x="54" y="120"/>
                    <a:pt x="54" y="120"/>
                  </a:cubicBezTo>
                  <a:cubicBezTo>
                    <a:pt x="37" y="86"/>
                    <a:pt x="17" y="63"/>
                    <a:pt x="0" y="29"/>
                  </a:cubicBezTo>
                  <a:cubicBezTo>
                    <a:pt x="28" y="0"/>
                    <a:pt x="6" y="11"/>
                    <a:pt x="45" y="20"/>
                  </a:cubicBezTo>
                  <a:cubicBezTo>
                    <a:pt x="137" y="42"/>
                    <a:pt x="228" y="64"/>
                    <a:pt x="320" y="84"/>
                  </a:cubicBezTo>
                  <a:cubicBezTo>
                    <a:pt x="363" y="112"/>
                    <a:pt x="408" y="117"/>
                    <a:pt x="457" y="129"/>
                  </a:cubicBezTo>
                  <a:cubicBezTo>
                    <a:pt x="505" y="178"/>
                    <a:pt x="592" y="218"/>
                    <a:pt x="658" y="239"/>
                  </a:cubicBezTo>
                  <a:cubicBezTo>
                    <a:pt x="693" y="266"/>
                    <a:pt x="693" y="259"/>
                    <a:pt x="713" y="294"/>
                  </a:cubicBezTo>
                  <a:cubicBezTo>
                    <a:pt x="720" y="306"/>
                    <a:pt x="722" y="321"/>
                    <a:pt x="731" y="330"/>
                  </a:cubicBezTo>
                  <a:cubicBezTo>
                    <a:pt x="741" y="340"/>
                    <a:pt x="756" y="343"/>
                    <a:pt x="768" y="349"/>
                  </a:cubicBezTo>
                  <a:cubicBezTo>
                    <a:pt x="781" y="389"/>
                    <a:pt x="802" y="421"/>
                    <a:pt x="832" y="449"/>
                  </a:cubicBezTo>
                  <a:cubicBezTo>
                    <a:pt x="838" y="467"/>
                    <a:pt x="839" y="488"/>
                    <a:pt x="850" y="504"/>
                  </a:cubicBezTo>
                  <a:cubicBezTo>
                    <a:pt x="862" y="522"/>
                    <a:pt x="878" y="538"/>
                    <a:pt x="886" y="559"/>
                  </a:cubicBezTo>
                  <a:cubicBezTo>
                    <a:pt x="898" y="592"/>
                    <a:pt x="913" y="621"/>
                    <a:pt x="932" y="650"/>
                  </a:cubicBezTo>
                  <a:cubicBezTo>
                    <a:pt x="943" y="684"/>
                    <a:pt x="949" y="712"/>
                    <a:pt x="969" y="742"/>
                  </a:cubicBezTo>
                  <a:cubicBezTo>
                    <a:pt x="979" y="772"/>
                    <a:pt x="986" y="803"/>
                    <a:pt x="996" y="833"/>
                  </a:cubicBezTo>
                  <a:cubicBezTo>
                    <a:pt x="1003" y="877"/>
                    <a:pt x="1009" y="919"/>
                    <a:pt x="1024" y="961"/>
                  </a:cubicBezTo>
                  <a:cubicBezTo>
                    <a:pt x="1021" y="995"/>
                    <a:pt x="1034" y="1035"/>
                    <a:pt x="1014" y="1062"/>
                  </a:cubicBezTo>
                  <a:cubicBezTo>
                    <a:pt x="999" y="1082"/>
                    <a:pt x="966" y="1071"/>
                    <a:pt x="941" y="1071"/>
                  </a:cubicBezTo>
                  <a:cubicBezTo>
                    <a:pt x="318" y="1071"/>
                    <a:pt x="172" y="1121"/>
                    <a:pt x="384" y="1053"/>
                  </a:cubicBezTo>
                  <a:close/>
                </a:path>
              </a:pathLst>
            </a:custGeom>
            <a:solidFill>
              <a:srgbClr val="008000">
                <a:alpha val="59999"/>
              </a:srgbClr>
            </a:solidFill>
            <a:ln w="2857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428" name="Freeform 69"/>
            <p:cNvSpPr>
              <a:spLocks/>
            </p:cNvSpPr>
            <p:nvPr/>
          </p:nvSpPr>
          <p:spPr bwMode="auto">
            <a:xfrm flipH="1">
              <a:off x="3515" y="1253"/>
              <a:ext cx="227" cy="190"/>
            </a:xfrm>
            <a:custGeom>
              <a:avLst/>
              <a:gdLst>
                <a:gd name="T0" fmla="*/ 384 w 1034"/>
                <a:gd name="T1" fmla="*/ 1053 h 1121"/>
                <a:gd name="T2" fmla="*/ 420 w 1034"/>
                <a:gd name="T3" fmla="*/ 906 h 1121"/>
                <a:gd name="T4" fmla="*/ 365 w 1034"/>
                <a:gd name="T5" fmla="*/ 440 h 1121"/>
                <a:gd name="T6" fmla="*/ 228 w 1034"/>
                <a:gd name="T7" fmla="*/ 303 h 1121"/>
                <a:gd name="T8" fmla="*/ 137 w 1034"/>
                <a:gd name="T9" fmla="*/ 175 h 1121"/>
                <a:gd name="T10" fmla="*/ 82 w 1034"/>
                <a:gd name="T11" fmla="*/ 138 h 1121"/>
                <a:gd name="T12" fmla="*/ 54 w 1034"/>
                <a:gd name="T13" fmla="*/ 120 h 1121"/>
                <a:gd name="T14" fmla="*/ 0 w 1034"/>
                <a:gd name="T15" fmla="*/ 29 h 1121"/>
                <a:gd name="T16" fmla="*/ 45 w 1034"/>
                <a:gd name="T17" fmla="*/ 20 h 1121"/>
                <a:gd name="T18" fmla="*/ 320 w 1034"/>
                <a:gd name="T19" fmla="*/ 84 h 1121"/>
                <a:gd name="T20" fmla="*/ 457 w 1034"/>
                <a:gd name="T21" fmla="*/ 129 h 1121"/>
                <a:gd name="T22" fmla="*/ 658 w 1034"/>
                <a:gd name="T23" fmla="*/ 239 h 1121"/>
                <a:gd name="T24" fmla="*/ 713 w 1034"/>
                <a:gd name="T25" fmla="*/ 294 h 1121"/>
                <a:gd name="T26" fmla="*/ 731 w 1034"/>
                <a:gd name="T27" fmla="*/ 330 h 1121"/>
                <a:gd name="T28" fmla="*/ 768 w 1034"/>
                <a:gd name="T29" fmla="*/ 349 h 1121"/>
                <a:gd name="T30" fmla="*/ 832 w 1034"/>
                <a:gd name="T31" fmla="*/ 449 h 1121"/>
                <a:gd name="T32" fmla="*/ 850 w 1034"/>
                <a:gd name="T33" fmla="*/ 504 h 1121"/>
                <a:gd name="T34" fmla="*/ 886 w 1034"/>
                <a:gd name="T35" fmla="*/ 559 h 1121"/>
                <a:gd name="T36" fmla="*/ 932 w 1034"/>
                <a:gd name="T37" fmla="*/ 650 h 1121"/>
                <a:gd name="T38" fmla="*/ 969 w 1034"/>
                <a:gd name="T39" fmla="*/ 742 h 1121"/>
                <a:gd name="T40" fmla="*/ 996 w 1034"/>
                <a:gd name="T41" fmla="*/ 833 h 1121"/>
                <a:gd name="T42" fmla="*/ 1024 w 1034"/>
                <a:gd name="T43" fmla="*/ 961 h 1121"/>
                <a:gd name="T44" fmla="*/ 1014 w 1034"/>
                <a:gd name="T45" fmla="*/ 1062 h 1121"/>
                <a:gd name="T46" fmla="*/ 941 w 1034"/>
                <a:gd name="T47" fmla="*/ 1071 h 1121"/>
                <a:gd name="T48" fmla="*/ 384 w 1034"/>
                <a:gd name="T49" fmla="*/ 1053 h 1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34"/>
                <a:gd name="T76" fmla="*/ 0 h 1121"/>
                <a:gd name="T77" fmla="*/ 1034 w 1034"/>
                <a:gd name="T78" fmla="*/ 1121 h 11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34" h="1121">
                  <a:moveTo>
                    <a:pt x="384" y="1053"/>
                  </a:moveTo>
                  <a:cubicBezTo>
                    <a:pt x="425" y="1010"/>
                    <a:pt x="414" y="969"/>
                    <a:pt x="420" y="906"/>
                  </a:cubicBezTo>
                  <a:cubicBezTo>
                    <a:pt x="418" y="797"/>
                    <a:pt x="482" y="550"/>
                    <a:pt x="365" y="440"/>
                  </a:cubicBezTo>
                  <a:cubicBezTo>
                    <a:pt x="336" y="381"/>
                    <a:pt x="282" y="338"/>
                    <a:pt x="228" y="303"/>
                  </a:cubicBezTo>
                  <a:cubicBezTo>
                    <a:pt x="209" y="274"/>
                    <a:pt x="166" y="201"/>
                    <a:pt x="137" y="175"/>
                  </a:cubicBezTo>
                  <a:cubicBezTo>
                    <a:pt x="120" y="160"/>
                    <a:pt x="100" y="150"/>
                    <a:pt x="82" y="138"/>
                  </a:cubicBezTo>
                  <a:cubicBezTo>
                    <a:pt x="73" y="132"/>
                    <a:pt x="54" y="120"/>
                    <a:pt x="54" y="120"/>
                  </a:cubicBezTo>
                  <a:cubicBezTo>
                    <a:pt x="37" y="86"/>
                    <a:pt x="17" y="63"/>
                    <a:pt x="0" y="29"/>
                  </a:cubicBezTo>
                  <a:cubicBezTo>
                    <a:pt x="28" y="0"/>
                    <a:pt x="6" y="11"/>
                    <a:pt x="45" y="20"/>
                  </a:cubicBezTo>
                  <a:cubicBezTo>
                    <a:pt x="137" y="42"/>
                    <a:pt x="228" y="64"/>
                    <a:pt x="320" y="84"/>
                  </a:cubicBezTo>
                  <a:cubicBezTo>
                    <a:pt x="363" y="112"/>
                    <a:pt x="408" y="117"/>
                    <a:pt x="457" y="129"/>
                  </a:cubicBezTo>
                  <a:cubicBezTo>
                    <a:pt x="505" y="178"/>
                    <a:pt x="592" y="218"/>
                    <a:pt x="658" y="239"/>
                  </a:cubicBezTo>
                  <a:cubicBezTo>
                    <a:pt x="693" y="266"/>
                    <a:pt x="693" y="259"/>
                    <a:pt x="713" y="294"/>
                  </a:cubicBezTo>
                  <a:cubicBezTo>
                    <a:pt x="720" y="306"/>
                    <a:pt x="722" y="321"/>
                    <a:pt x="731" y="330"/>
                  </a:cubicBezTo>
                  <a:cubicBezTo>
                    <a:pt x="741" y="340"/>
                    <a:pt x="756" y="343"/>
                    <a:pt x="768" y="349"/>
                  </a:cubicBezTo>
                  <a:cubicBezTo>
                    <a:pt x="781" y="389"/>
                    <a:pt x="802" y="421"/>
                    <a:pt x="832" y="449"/>
                  </a:cubicBezTo>
                  <a:cubicBezTo>
                    <a:pt x="838" y="467"/>
                    <a:pt x="839" y="488"/>
                    <a:pt x="850" y="504"/>
                  </a:cubicBezTo>
                  <a:cubicBezTo>
                    <a:pt x="862" y="522"/>
                    <a:pt x="878" y="538"/>
                    <a:pt x="886" y="559"/>
                  </a:cubicBezTo>
                  <a:cubicBezTo>
                    <a:pt x="898" y="592"/>
                    <a:pt x="913" y="621"/>
                    <a:pt x="932" y="650"/>
                  </a:cubicBezTo>
                  <a:cubicBezTo>
                    <a:pt x="943" y="684"/>
                    <a:pt x="949" y="712"/>
                    <a:pt x="969" y="742"/>
                  </a:cubicBezTo>
                  <a:cubicBezTo>
                    <a:pt x="979" y="772"/>
                    <a:pt x="986" y="803"/>
                    <a:pt x="996" y="833"/>
                  </a:cubicBezTo>
                  <a:cubicBezTo>
                    <a:pt x="1003" y="877"/>
                    <a:pt x="1009" y="919"/>
                    <a:pt x="1024" y="961"/>
                  </a:cubicBezTo>
                  <a:cubicBezTo>
                    <a:pt x="1021" y="995"/>
                    <a:pt x="1034" y="1035"/>
                    <a:pt x="1014" y="1062"/>
                  </a:cubicBezTo>
                  <a:cubicBezTo>
                    <a:pt x="999" y="1082"/>
                    <a:pt x="966" y="1071"/>
                    <a:pt x="941" y="1071"/>
                  </a:cubicBezTo>
                  <a:cubicBezTo>
                    <a:pt x="318" y="1071"/>
                    <a:pt x="172" y="1121"/>
                    <a:pt x="384" y="1053"/>
                  </a:cubicBezTo>
                  <a:close/>
                </a:path>
              </a:pathLst>
            </a:custGeom>
            <a:solidFill>
              <a:srgbClr val="008000">
                <a:alpha val="59999"/>
              </a:srgbClr>
            </a:solidFill>
            <a:ln w="2857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210218" name="Text Box 298"/>
          <p:cNvSpPr txBox="1">
            <a:spLocks noChangeArrowheads="1"/>
          </p:cNvSpPr>
          <p:nvPr/>
        </p:nvSpPr>
        <p:spPr bwMode="auto">
          <a:xfrm>
            <a:off x="7236297" y="2232025"/>
            <a:ext cx="14401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하나님보좌</a:t>
            </a:r>
            <a:r>
              <a:rPr lang="ko-KR" altLang="en-US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하늘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1400" dirty="0">
              <a:solidFill>
                <a:srgbClr val="FF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4" name="Group 286"/>
          <p:cNvGrpSpPr>
            <a:grpSpLocks/>
          </p:cNvGrpSpPr>
          <p:nvPr/>
        </p:nvGrpSpPr>
        <p:grpSpPr bwMode="auto">
          <a:xfrm>
            <a:off x="1258888" y="1641475"/>
            <a:ext cx="1079500" cy="574675"/>
            <a:chOff x="4667" y="818"/>
            <a:chExt cx="680" cy="362"/>
          </a:xfrm>
        </p:grpSpPr>
        <p:grpSp>
          <p:nvGrpSpPr>
            <p:cNvPr id="9409" name="Group 105"/>
            <p:cNvGrpSpPr>
              <a:grpSpLocks/>
            </p:cNvGrpSpPr>
            <p:nvPr/>
          </p:nvGrpSpPr>
          <p:grpSpPr bwMode="auto">
            <a:xfrm rot="-4848933">
              <a:off x="4826" y="659"/>
              <a:ext cx="362" cy="680"/>
              <a:chOff x="2408" y="1344"/>
              <a:chExt cx="471" cy="816"/>
            </a:xfrm>
          </p:grpSpPr>
          <p:sp>
            <p:nvSpPr>
              <p:cNvPr id="9414" name="Line 106"/>
              <p:cNvSpPr>
                <a:spLocks noChangeShapeType="1"/>
              </p:cNvSpPr>
              <p:nvPr/>
            </p:nvSpPr>
            <p:spPr bwMode="auto">
              <a:xfrm>
                <a:off x="2453" y="1570"/>
                <a:ext cx="136" cy="59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15" name="Oval 107"/>
              <p:cNvSpPr>
                <a:spLocks noChangeArrowheads="1"/>
              </p:cNvSpPr>
              <p:nvPr/>
            </p:nvSpPr>
            <p:spPr bwMode="auto">
              <a:xfrm>
                <a:off x="2517" y="1344"/>
                <a:ext cx="136" cy="136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16" name="Oval 108"/>
              <p:cNvSpPr>
                <a:spLocks noChangeArrowheads="1"/>
              </p:cNvSpPr>
              <p:nvPr/>
            </p:nvSpPr>
            <p:spPr bwMode="auto">
              <a:xfrm>
                <a:off x="2408" y="1480"/>
                <a:ext cx="91" cy="182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17" name="Oval 109"/>
              <p:cNvSpPr>
                <a:spLocks noChangeArrowheads="1"/>
              </p:cNvSpPr>
              <p:nvPr/>
            </p:nvSpPr>
            <p:spPr bwMode="auto">
              <a:xfrm>
                <a:off x="2608" y="1661"/>
                <a:ext cx="136" cy="136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18" name="Line 110"/>
              <p:cNvSpPr>
                <a:spLocks noChangeShapeType="1"/>
              </p:cNvSpPr>
              <p:nvPr/>
            </p:nvSpPr>
            <p:spPr bwMode="auto">
              <a:xfrm>
                <a:off x="2608" y="1479"/>
                <a:ext cx="0" cy="68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19" name="Line 111"/>
              <p:cNvSpPr>
                <a:spLocks noChangeShapeType="1"/>
              </p:cNvSpPr>
              <p:nvPr/>
            </p:nvSpPr>
            <p:spPr bwMode="auto">
              <a:xfrm flipH="1">
                <a:off x="2653" y="1661"/>
                <a:ext cx="136" cy="4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20" name="Line 112"/>
              <p:cNvSpPr>
                <a:spLocks noChangeShapeType="1"/>
              </p:cNvSpPr>
              <p:nvPr/>
            </p:nvSpPr>
            <p:spPr bwMode="auto">
              <a:xfrm flipH="1">
                <a:off x="2634" y="1543"/>
                <a:ext cx="92" cy="59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21" name="Line 113"/>
              <p:cNvSpPr>
                <a:spLocks noChangeShapeType="1"/>
              </p:cNvSpPr>
              <p:nvPr/>
            </p:nvSpPr>
            <p:spPr bwMode="auto">
              <a:xfrm>
                <a:off x="2562" y="1661"/>
                <a:ext cx="46" cy="4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22" name="Oval 114"/>
              <p:cNvSpPr>
                <a:spLocks noChangeArrowheads="1"/>
              </p:cNvSpPr>
              <p:nvPr/>
            </p:nvSpPr>
            <p:spPr bwMode="auto">
              <a:xfrm>
                <a:off x="2608" y="1525"/>
                <a:ext cx="136" cy="136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23" name="Oval 115"/>
              <p:cNvSpPr>
                <a:spLocks noChangeArrowheads="1"/>
              </p:cNvSpPr>
              <p:nvPr/>
            </p:nvSpPr>
            <p:spPr bwMode="auto">
              <a:xfrm>
                <a:off x="2517" y="1525"/>
                <a:ext cx="91" cy="182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24" name="Oval 116"/>
              <p:cNvSpPr>
                <a:spLocks noChangeArrowheads="1"/>
              </p:cNvSpPr>
              <p:nvPr/>
            </p:nvSpPr>
            <p:spPr bwMode="auto">
              <a:xfrm>
                <a:off x="2699" y="1389"/>
                <a:ext cx="91" cy="182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25" name="Oval 117"/>
              <p:cNvSpPr>
                <a:spLocks noChangeArrowheads="1"/>
              </p:cNvSpPr>
              <p:nvPr/>
            </p:nvSpPr>
            <p:spPr bwMode="auto">
              <a:xfrm>
                <a:off x="2743" y="1570"/>
                <a:ext cx="136" cy="136"/>
              </a:xfrm>
              <a:prstGeom prst="ellipse">
                <a:avLst/>
              </a:prstGeom>
              <a:gradFill rotWithShape="1">
                <a:gsLst>
                  <a:gs pos="0">
                    <a:srgbClr val="76475E"/>
                  </a:gs>
                  <a:gs pos="50000">
                    <a:srgbClr val="FF99CC"/>
                  </a:gs>
                  <a:gs pos="100000">
                    <a:srgbClr val="76475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9410" name="Group 278"/>
            <p:cNvGrpSpPr>
              <a:grpSpLocks/>
            </p:cNvGrpSpPr>
            <p:nvPr/>
          </p:nvGrpSpPr>
          <p:grpSpPr bwMode="auto">
            <a:xfrm>
              <a:off x="5093" y="923"/>
              <a:ext cx="179" cy="219"/>
              <a:chOff x="5093" y="923"/>
              <a:chExt cx="179" cy="219"/>
            </a:xfrm>
          </p:grpSpPr>
          <p:sp>
            <p:nvSpPr>
              <p:cNvPr id="210199" name="Freeform 279"/>
              <p:cNvSpPr>
                <a:spLocks/>
              </p:cNvSpPr>
              <p:nvPr/>
            </p:nvSpPr>
            <p:spPr bwMode="auto">
              <a:xfrm rot="551068">
                <a:off x="5220" y="970"/>
                <a:ext cx="52" cy="172"/>
              </a:xfrm>
              <a:custGeom>
                <a:avLst/>
                <a:gdLst/>
                <a:ahLst/>
                <a:cxnLst>
                  <a:cxn ang="0">
                    <a:pos x="0" y="166"/>
                  </a:cxn>
                  <a:cxn ang="0">
                    <a:pos x="181" y="30"/>
                  </a:cxn>
                  <a:cxn ang="0">
                    <a:pos x="318" y="347"/>
                  </a:cxn>
                  <a:cxn ang="0">
                    <a:pos x="227" y="665"/>
                  </a:cxn>
                  <a:cxn ang="0">
                    <a:pos x="91" y="710"/>
                  </a:cxn>
                  <a:cxn ang="0">
                    <a:pos x="0" y="574"/>
                  </a:cxn>
                </a:cxnLst>
                <a:rect l="0" t="0" r="r" b="b"/>
                <a:pathLst>
                  <a:path w="326" h="725">
                    <a:moveTo>
                      <a:pt x="0" y="166"/>
                    </a:moveTo>
                    <a:cubicBezTo>
                      <a:pt x="64" y="83"/>
                      <a:pt x="128" y="0"/>
                      <a:pt x="181" y="30"/>
                    </a:cubicBezTo>
                    <a:cubicBezTo>
                      <a:pt x="234" y="60"/>
                      <a:pt x="310" y="241"/>
                      <a:pt x="318" y="347"/>
                    </a:cubicBezTo>
                    <a:cubicBezTo>
                      <a:pt x="326" y="453"/>
                      <a:pt x="265" y="605"/>
                      <a:pt x="227" y="665"/>
                    </a:cubicBezTo>
                    <a:cubicBezTo>
                      <a:pt x="189" y="725"/>
                      <a:pt x="129" y="725"/>
                      <a:pt x="91" y="710"/>
                    </a:cubicBezTo>
                    <a:cubicBezTo>
                      <a:pt x="53" y="695"/>
                      <a:pt x="15" y="597"/>
                      <a:pt x="0" y="574"/>
                    </a:cubicBezTo>
                  </a:path>
                </a:pathLst>
              </a:custGeom>
              <a:noFill/>
              <a:ln w="285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>
                <a:outerShdw dist="12700" algn="ctr" rotWithShape="0">
                  <a:schemeClr val="bg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0200" name="Freeform 280"/>
              <p:cNvSpPr>
                <a:spLocks/>
              </p:cNvSpPr>
              <p:nvPr/>
            </p:nvSpPr>
            <p:spPr bwMode="auto">
              <a:xfrm rot="551068">
                <a:off x="5148" y="952"/>
                <a:ext cx="91" cy="181"/>
              </a:xfrm>
              <a:custGeom>
                <a:avLst/>
                <a:gdLst/>
                <a:ahLst/>
                <a:cxnLst>
                  <a:cxn ang="0">
                    <a:pos x="0" y="166"/>
                  </a:cxn>
                  <a:cxn ang="0">
                    <a:pos x="181" y="30"/>
                  </a:cxn>
                  <a:cxn ang="0">
                    <a:pos x="318" y="347"/>
                  </a:cxn>
                  <a:cxn ang="0">
                    <a:pos x="227" y="665"/>
                  </a:cxn>
                  <a:cxn ang="0">
                    <a:pos x="91" y="710"/>
                  </a:cxn>
                  <a:cxn ang="0">
                    <a:pos x="0" y="574"/>
                  </a:cxn>
                </a:cxnLst>
                <a:rect l="0" t="0" r="r" b="b"/>
                <a:pathLst>
                  <a:path w="326" h="725">
                    <a:moveTo>
                      <a:pt x="0" y="166"/>
                    </a:moveTo>
                    <a:cubicBezTo>
                      <a:pt x="64" y="83"/>
                      <a:pt x="128" y="0"/>
                      <a:pt x="181" y="30"/>
                    </a:cubicBezTo>
                    <a:cubicBezTo>
                      <a:pt x="234" y="60"/>
                      <a:pt x="310" y="241"/>
                      <a:pt x="318" y="347"/>
                    </a:cubicBezTo>
                    <a:cubicBezTo>
                      <a:pt x="326" y="453"/>
                      <a:pt x="265" y="605"/>
                      <a:pt x="227" y="665"/>
                    </a:cubicBezTo>
                    <a:cubicBezTo>
                      <a:pt x="189" y="725"/>
                      <a:pt x="129" y="725"/>
                      <a:pt x="91" y="710"/>
                    </a:cubicBezTo>
                    <a:cubicBezTo>
                      <a:pt x="53" y="695"/>
                      <a:pt x="15" y="597"/>
                      <a:pt x="0" y="574"/>
                    </a:cubicBezTo>
                  </a:path>
                </a:pathLst>
              </a:custGeom>
              <a:noFill/>
              <a:ln w="285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>
                <a:outerShdw dist="12700" algn="ctr" rotWithShape="0">
                  <a:schemeClr val="bg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0201" name="Freeform 281"/>
              <p:cNvSpPr>
                <a:spLocks/>
              </p:cNvSpPr>
              <p:nvPr/>
            </p:nvSpPr>
            <p:spPr bwMode="auto">
              <a:xfrm rot="551068">
                <a:off x="5093" y="923"/>
                <a:ext cx="92" cy="210"/>
              </a:xfrm>
              <a:custGeom>
                <a:avLst/>
                <a:gdLst/>
                <a:ahLst/>
                <a:cxnLst>
                  <a:cxn ang="0">
                    <a:pos x="0" y="166"/>
                  </a:cxn>
                  <a:cxn ang="0">
                    <a:pos x="181" y="30"/>
                  </a:cxn>
                  <a:cxn ang="0">
                    <a:pos x="318" y="347"/>
                  </a:cxn>
                  <a:cxn ang="0">
                    <a:pos x="227" y="665"/>
                  </a:cxn>
                  <a:cxn ang="0">
                    <a:pos x="91" y="710"/>
                  </a:cxn>
                  <a:cxn ang="0">
                    <a:pos x="0" y="574"/>
                  </a:cxn>
                </a:cxnLst>
                <a:rect l="0" t="0" r="r" b="b"/>
                <a:pathLst>
                  <a:path w="326" h="725">
                    <a:moveTo>
                      <a:pt x="0" y="166"/>
                    </a:moveTo>
                    <a:cubicBezTo>
                      <a:pt x="64" y="83"/>
                      <a:pt x="128" y="0"/>
                      <a:pt x="181" y="30"/>
                    </a:cubicBezTo>
                    <a:cubicBezTo>
                      <a:pt x="234" y="60"/>
                      <a:pt x="310" y="241"/>
                      <a:pt x="318" y="347"/>
                    </a:cubicBezTo>
                    <a:cubicBezTo>
                      <a:pt x="326" y="453"/>
                      <a:pt x="265" y="605"/>
                      <a:pt x="227" y="665"/>
                    </a:cubicBezTo>
                    <a:cubicBezTo>
                      <a:pt x="189" y="725"/>
                      <a:pt x="129" y="725"/>
                      <a:pt x="91" y="710"/>
                    </a:cubicBezTo>
                    <a:cubicBezTo>
                      <a:pt x="53" y="695"/>
                      <a:pt x="15" y="597"/>
                      <a:pt x="0" y="574"/>
                    </a:cubicBezTo>
                  </a:path>
                </a:pathLst>
              </a:custGeom>
              <a:noFill/>
              <a:ln w="285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>
                <a:outerShdw dist="12700" algn="ctr" rotWithShape="0">
                  <a:schemeClr val="bg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727075" y="160338"/>
            <a:ext cx="7921625" cy="431800"/>
          </a:xfrm>
          <a:prstGeom prst="rect">
            <a:avLst/>
          </a:prstGeom>
          <a:gradFill rotWithShape="1">
            <a:gsLst>
              <a:gs pos="0">
                <a:srgbClr val="004776"/>
              </a:gs>
              <a:gs pos="100000">
                <a:srgbClr val="0099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1538" y="115888"/>
            <a:ext cx="7632700" cy="504825"/>
          </a:xfrm>
          <a:effectLst>
            <a:outerShdw dist="63500" dir="2212194" algn="ctr" rotWithShape="0">
              <a:srgbClr val="333333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ko-KR" altLang="en-US" sz="24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레위기</a:t>
            </a:r>
            <a:r>
              <a:rPr lang="ko-KR" altLang="en-US" sz="24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23</a:t>
            </a:r>
            <a:r>
              <a:rPr lang="ko-KR" altLang="en-US" sz="24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장에 나타난 </a:t>
            </a:r>
            <a:r>
              <a:rPr lang="ko-KR" altLang="en-US" sz="2400" dirty="0" err="1" smtClean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밀농사의</a:t>
            </a:r>
            <a:r>
              <a:rPr lang="ko-KR" altLang="en-US" sz="2400" dirty="0" smtClean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400" dirty="0" smtClean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400" dirty="0" smtClean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가지 추수시기</a:t>
            </a:r>
            <a:endParaRPr lang="es-ES" altLang="ko-KR" sz="2400" dirty="0" smtClean="0">
              <a:solidFill>
                <a:srgbClr val="FFFF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7452320" y="3328988"/>
            <a:ext cx="1008063" cy="576262"/>
            <a:chOff x="1610" y="1253"/>
            <a:chExt cx="2132" cy="1270"/>
          </a:xfrm>
        </p:grpSpPr>
        <p:grpSp>
          <p:nvGrpSpPr>
            <p:cNvPr id="9397" name="Group 72"/>
            <p:cNvGrpSpPr>
              <a:grpSpLocks/>
            </p:cNvGrpSpPr>
            <p:nvPr/>
          </p:nvGrpSpPr>
          <p:grpSpPr bwMode="auto">
            <a:xfrm>
              <a:off x="1655" y="1434"/>
              <a:ext cx="2041" cy="1089"/>
              <a:chOff x="1147" y="1333"/>
              <a:chExt cx="1360" cy="781"/>
            </a:xfrm>
          </p:grpSpPr>
          <p:sp>
            <p:nvSpPr>
              <p:cNvPr id="9400" name="Rectangle 73"/>
              <p:cNvSpPr>
                <a:spLocks noChangeArrowheads="1"/>
              </p:cNvSpPr>
              <p:nvPr/>
            </p:nvSpPr>
            <p:spPr bwMode="auto">
              <a:xfrm>
                <a:off x="1247" y="1389"/>
                <a:ext cx="1179" cy="635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1" name="Rectangle 74"/>
              <p:cNvSpPr>
                <a:spLocks noChangeArrowheads="1"/>
              </p:cNvSpPr>
              <p:nvPr/>
            </p:nvSpPr>
            <p:spPr bwMode="auto">
              <a:xfrm>
                <a:off x="1374" y="1525"/>
                <a:ext cx="953" cy="363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2" name="Rectangle 75"/>
              <p:cNvSpPr>
                <a:spLocks noChangeArrowheads="1"/>
              </p:cNvSpPr>
              <p:nvPr/>
            </p:nvSpPr>
            <p:spPr bwMode="auto">
              <a:xfrm>
                <a:off x="1147" y="1333"/>
                <a:ext cx="1360" cy="46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3" name="Rectangle 76"/>
              <p:cNvSpPr>
                <a:spLocks noChangeArrowheads="1"/>
              </p:cNvSpPr>
              <p:nvPr/>
            </p:nvSpPr>
            <p:spPr bwMode="auto">
              <a:xfrm>
                <a:off x="1229" y="1389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4" name="Rectangle 77"/>
              <p:cNvSpPr>
                <a:spLocks noChangeArrowheads="1"/>
              </p:cNvSpPr>
              <p:nvPr/>
            </p:nvSpPr>
            <p:spPr bwMode="auto">
              <a:xfrm>
                <a:off x="2263" y="1390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5" name="Rectangle 78"/>
              <p:cNvSpPr>
                <a:spLocks noChangeArrowheads="1"/>
              </p:cNvSpPr>
              <p:nvPr/>
            </p:nvSpPr>
            <p:spPr bwMode="auto">
              <a:xfrm>
                <a:off x="1237" y="2023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6" name="Rectangle 79"/>
              <p:cNvSpPr>
                <a:spLocks noChangeArrowheads="1"/>
              </p:cNvSpPr>
              <p:nvPr/>
            </p:nvSpPr>
            <p:spPr bwMode="auto">
              <a:xfrm>
                <a:off x="2271" y="2024"/>
                <a:ext cx="182" cy="90"/>
              </a:xfrm>
              <a:prstGeom prst="rect">
                <a:avLst/>
              </a:prstGeom>
              <a:solidFill>
                <a:srgbClr val="008000">
                  <a:alpha val="50195"/>
                </a:srgb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7" name="Line 80"/>
              <p:cNvSpPr>
                <a:spLocks noChangeShapeType="1"/>
              </p:cNvSpPr>
              <p:nvPr/>
            </p:nvSpPr>
            <p:spPr bwMode="auto">
              <a:xfrm>
                <a:off x="1374" y="1471"/>
                <a:ext cx="0" cy="5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408" name="Line 81"/>
              <p:cNvSpPr>
                <a:spLocks noChangeShapeType="1"/>
              </p:cNvSpPr>
              <p:nvPr/>
            </p:nvSpPr>
            <p:spPr bwMode="auto">
              <a:xfrm>
                <a:off x="2326" y="1470"/>
                <a:ext cx="0" cy="5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398" name="Freeform 82"/>
            <p:cNvSpPr>
              <a:spLocks/>
            </p:cNvSpPr>
            <p:nvPr/>
          </p:nvSpPr>
          <p:spPr bwMode="auto">
            <a:xfrm>
              <a:off x="1610" y="1253"/>
              <a:ext cx="227" cy="186"/>
            </a:xfrm>
            <a:custGeom>
              <a:avLst/>
              <a:gdLst>
                <a:gd name="T0" fmla="*/ 384 w 1034"/>
                <a:gd name="T1" fmla="*/ 1053 h 1121"/>
                <a:gd name="T2" fmla="*/ 420 w 1034"/>
                <a:gd name="T3" fmla="*/ 906 h 1121"/>
                <a:gd name="T4" fmla="*/ 365 w 1034"/>
                <a:gd name="T5" fmla="*/ 440 h 1121"/>
                <a:gd name="T6" fmla="*/ 228 w 1034"/>
                <a:gd name="T7" fmla="*/ 303 h 1121"/>
                <a:gd name="T8" fmla="*/ 137 w 1034"/>
                <a:gd name="T9" fmla="*/ 175 h 1121"/>
                <a:gd name="T10" fmla="*/ 82 w 1034"/>
                <a:gd name="T11" fmla="*/ 138 h 1121"/>
                <a:gd name="T12" fmla="*/ 54 w 1034"/>
                <a:gd name="T13" fmla="*/ 120 h 1121"/>
                <a:gd name="T14" fmla="*/ 0 w 1034"/>
                <a:gd name="T15" fmla="*/ 29 h 1121"/>
                <a:gd name="T16" fmla="*/ 45 w 1034"/>
                <a:gd name="T17" fmla="*/ 20 h 1121"/>
                <a:gd name="T18" fmla="*/ 320 w 1034"/>
                <a:gd name="T19" fmla="*/ 84 h 1121"/>
                <a:gd name="T20" fmla="*/ 457 w 1034"/>
                <a:gd name="T21" fmla="*/ 129 h 1121"/>
                <a:gd name="T22" fmla="*/ 658 w 1034"/>
                <a:gd name="T23" fmla="*/ 239 h 1121"/>
                <a:gd name="T24" fmla="*/ 713 w 1034"/>
                <a:gd name="T25" fmla="*/ 294 h 1121"/>
                <a:gd name="T26" fmla="*/ 731 w 1034"/>
                <a:gd name="T27" fmla="*/ 330 h 1121"/>
                <a:gd name="T28" fmla="*/ 768 w 1034"/>
                <a:gd name="T29" fmla="*/ 349 h 1121"/>
                <a:gd name="T30" fmla="*/ 832 w 1034"/>
                <a:gd name="T31" fmla="*/ 449 h 1121"/>
                <a:gd name="T32" fmla="*/ 850 w 1034"/>
                <a:gd name="T33" fmla="*/ 504 h 1121"/>
                <a:gd name="T34" fmla="*/ 886 w 1034"/>
                <a:gd name="T35" fmla="*/ 559 h 1121"/>
                <a:gd name="T36" fmla="*/ 932 w 1034"/>
                <a:gd name="T37" fmla="*/ 650 h 1121"/>
                <a:gd name="T38" fmla="*/ 969 w 1034"/>
                <a:gd name="T39" fmla="*/ 742 h 1121"/>
                <a:gd name="T40" fmla="*/ 996 w 1034"/>
                <a:gd name="T41" fmla="*/ 833 h 1121"/>
                <a:gd name="T42" fmla="*/ 1024 w 1034"/>
                <a:gd name="T43" fmla="*/ 961 h 1121"/>
                <a:gd name="T44" fmla="*/ 1014 w 1034"/>
                <a:gd name="T45" fmla="*/ 1062 h 1121"/>
                <a:gd name="T46" fmla="*/ 941 w 1034"/>
                <a:gd name="T47" fmla="*/ 1071 h 1121"/>
                <a:gd name="T48" fmla="*/ 384 w 1034"/>
                <a:gd name="T49" fmla="*/ 1053 h 1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34"/>
                <a:gd name="T76" fmla="*/ 0 h 1121"/>
                <a:gd name="T77" fmla="*/ 1034 w 1034"/>
                <a:gd name="T78" fmla="*/ 1121 h 11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34" h="1121">
                  <a:moveTo>
                    <a:pt x="384" y="1053"/>
                  </a:moveTo>
                  <a:cubicBezTo>
                    <a:pt x="425" y="1010"/>
                    <a:pt x="414" y="969"/>
                    <a:pt x="420" y="906"/>
                  </a:cubicBezTo>
                  <a:cubicBezTo>
                    <a:pt x="418" y="797"/>
                    <a:pt x="482" y="550"/>
                    <a:pt x="365" y="440"/>
                  </a:cubicBezTo>
                  <a:cubicBezTo>
                    <a:pt x="336" y="381"/>
                    <a:pt x="282" y="338"/>
                    <a:pt x="228" y="303"/>
                  </a:cubicBezTo>
                  <a:cubicBezTo>
                    <a:pt x="209" y="274"/>
                    <a:pt x="166" y="201"/>
                    <a:pt x="137" y="175"/>
                  </a:cubicBezTo>
                  <a:cubicBezTo>
                    <a:pt x="120" y="160"/>
                    <a:pt x="100" y="150"/>
                    <a:pt x="82" y="138"/>
                  </a:cubicBezTo>
                  <a:cubicBezTo>
                    <a:pt x="73" y="132"/>
                    <a:pt x="54" y="120"/>
                    <a:pt x="54" y="120"/>
                  </a:cubicBezTo>
                  <a:cubicBezTo>
                    <a:pt x="37" y="86"/>
                    <a:pt x="17" y="63"/>
                    <a:pt x="0" y="29"/>
                  </a:cubicBezTo>
                  <a:cubicBezTo>
                    <a:pt x="28" y="0"/>
                    <a:pt x="6" y="11"/>
                    <a:pt x="45" y="20"/>
                  </a:cubicBezTo>
                  <a:cubicBezTo>
                    <a:pt x="137" y="42"/>
                    <a:pt x="228" y="64"/>
                    <a:pt x="320" y="84"/>
                  </a:cubicBezTo>
                  <a:cubicBezTo>
                    <a:pt x="363" y="112"/>
                    <a:pt x="408" y="117"/>
                    <a:pt x="457" y="129"/>
                  </a:cubicBezTo>
                  <a:cubicBezTo>
                    <a:pt x="505" y="178"/>
                    <a:pt x="592" y="218"/>
                    <a:pt x="658" y="239"/>
                  </a:cubicBezTo>
                  <a:cubicBezTo>
                    <a:pt x="693" y="266"/>
                    <a:pt x="693" y="259"/>
                    <a:pt x="713" y="294"/>
                  </a:cubicBezTo>
                  <a:cubicBezTo>
                    <a:pt x="720" y="306"/>
                    <a:pt x="722" y="321"/>
                    <a:pt x="731" y="330"/>
                  </a:cubicBezTo>
                  <a:cubicBezTo>
                    <a:pt x="741" y="340"/>
                    <a:pt x="756" y="343"/>
                    <a:pt x="768" y="349"/>
                  </a:cubicBezTo>
                  <a:cubicBezTo>
                    <a:pt x="781" y="389"/>
                    <a:pt x="802" y="421"/>
                    <a:pt x="832" y="449"/>
                  </a:cubicBezTo>
                  <a:cubicBezTo>
                    <a:pt x="838" y="467"/>
                    <a:pt x="839" y="488"/>
                    <a:pt x="850" y="504"/>
                  </a:cubicBezTo>
                  <a:cubicBezTo>
                    <a:pt x="862" y="522"/>
                    <a:pt x="878" y="538"/>
                    <a:pt x="886" y="559"/>
                  </a:cubicBezTo>
                  <a:cubicBezTo>
                    <a:pt x="898" y="592"/>
                    <a:pt x="913" y="621"/>
                    <a:pt x="932" y="650"/>
                  </a:cubicBezTo>
                  <a:cubicBezTo>
                    <a:pt x="943" y="684"/>
                    <a:pt x="949" y="712"/>
                    <a:pt x="969" y="742"/>
                  </a:cubicBezTo>
                  <a:cubicBezTo>
                    <a:pt x="979" y="772"/>
                    <a:pt x="986" y="803"/>
                    <a:pt x="996" y="833"/>
                  </a:cubicBezTo>
                  <a:cubicBezTo>
                    <a:pt x="1003" y="877"/>
                    <a:pt x="1009" y="919"/>
                    <a:pt x="1024" y="961"/>
                  </a:cubicBezTo>
                  <a:cubicBezTo>
                    <a:pt x="1021" y="995"/>
                    <a:pt x="1034" y="1035"/>
                    <a:pt x="1014" y="1062"/>
                  </a:cubicBezTo>
                  <a:cubicBezTo>
                    <a:pt x="999" y="1082"/>
                    <a:pt x="966" y="1071"/>
                    <a:pt x="941" y="1071"/>
                  </a:cubicBezTo>
                  <a:cubicBezTo>
                    <a:pt x="318" y="1071"/>
                    <a:pt x="172" y="1121"/>
                    <a:pt x="384" y="1053"/>
                  </a:cubicBezTo>
                  <a:close/>
                </a:path>
              </a:pathLst>
            </a:custGeom>
            <a:solidFill>
              <a:srgbClr val="008000">
                <a:alpha val="59999"/>
              </a:srgbClr>
            </a:solidFill>
            <a:ln w="2857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9" name="Freeform 83"/>
            <p:cNvSpPr>
              <a:spLocks/>
            </p:cNvSpPr>
            <p:nvPr/>
          </p:nvSpPr>
          <p:spPr bwMode="auto">
            <a:xfrm flipH="1">
              <a:off x="3515" y="1253"/>
              <a:ext cx="227" cy="190"/>
            </a:xfrm>
            <a:custGeom>
              <a:avLst/>
              <a:gdLst>
                <a:gd name="T0" fmla="*/ 384 w 1034"/>
                <a:gd name="T1" fmla="*/ 1053 h 1121"/>
                <a:gd name="T2" fmla="*/ 420 w 1034"/>
                <a:gd name="T3" fmla="*/ 906 h 1121"/>
                <a:gd name="T4" fmla="*/ 365 w 1034"/>
                <a:gd name="T5" fmla="*/ 440 h 1121"/>
                <a:gd name="T6" fmla="*/ 228 w 1034"/>
                <a:gd name="T7" fmla="*/ 303 h 1121"/>
                <a:gd name="T8" fmla="*/ 137 w 1034"/>
                <a:gd name="T9" fmla="*/ 175 h 1121"/>
                <a:gd name="T10" fmla="*/ 82 w 1034"/>
                <a:gd name="T11" fmla="*/ 138 h 1121"/>
                <a:gd name="T12" fmla="*/ 54 w 1034"/>
                <a:gd name="T13" fmla="*/ 120 h 1121"/>
                <a:gd name="T14" fmla="*/ 0 w 1034"/>
                <a:gd name="T15" fmla="*/ 29 h 1121"/>
                <a:gd name="T16" fmla="*/ 45 w 1034"/>
                <a:gd name="T17" fmla="*/ 20 h 1121"/>
                <a:gd name="T18" fmla="*/ 320 w 1034"/>
                <a:gd name="T19" fmla="*/ 84 h 1121"/>
                <a:gd name="T20" fmla="*/ 457 w 1034"/>
                <a:gd name="T21" fmla="*/ 129 h 1121"/>
                <a:gd name="T22" fmla="*/ 658 w 1034"/>
                <a:gd name="T23" fmla="*/ 239 h 1121"/>
                <a:gd name="T24" fmla="*/ 713 w 1034"/>
                <a:gd name="T25" fmla="*/ 294 h 1121"/>
                <a:gd name="T26" fmla="*/ 731 w 1034"/>
                <a:gd name="T27" fmla="*/ 330 h 1121"/>
                <a:gd name="T28" fmla="*/ 768 w 1034"/>
                <a:gd name="T29" fmla="*/ 349 h 1121"/>
                <a:gd name="T30" fmla="*/ 832 w 1034"/>
                <a:gd name="T31" fmla="*/ 449 h 1121"/>
                <a:gd name="T32" fmla="*/ 850 w 1034"/>
                <a:gd name="T33" fmla="*/ 504 h 1121"/>
                <a:gd name="T34" fmla="*/ 886 w 1034"/>
                <a:gd name="T35" fmla="*/ 559 h 1121"/>
                <a:gd name="T36" fmla="*/ 932 w 1034"/>
                <a:gd name="T37" fmla="*/ 650 h 1121"/>
                <a:gd name="T38" fmla="*/ 969 w 1034"/>
                <a:gd name="T39" fmla="*/ 742 h 1121"/>
                <a:gd name="T40" fmla="*/ 996 w 1034"/>
                <a:gd name="T41" fmla="*/ 833 h 1121"/>
                <a:gd name="T42" fmla="*/ 1024 w 1034"/>
                <a:gd name="T43" fmla="*/ 961 h 1121"/>
                <a:gd name="T44" fmla="*/ 1014 w 1034"/>
                <a:gd name="T45" fmla="*/ 1062 h 1121"/>
                <a:gd name="T46" fmla="*/ 941 w 1034"/>
                <a:gd name="T47" fmla="*/ 1071 h 1121"/>
                <a:gd name="T48" fmla="*/ 384 w 1034"/>
                <a:gd name="T49" fmla="*/ 1053 h 1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34"/>
                <a:gd name="T76" fmla="*/ 0 h 1121"/>
                <a:gd name="T77" fmla="*/ 1034 w 1034"/>
                <a:gd name="T78" fmla="*/ 1121 h 11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34" h="1121">
                  <a:moveTo>
                    <a:pt x="384" y="1053"/>
                  </a:moveTo>
                  <a:cubicBezTo>
                    <a:pt x="425" y="1010"/>
                    <a:pt x="414" y="969"/>
                    <a:pt x="420" y="906"/>
                  </a:cubicBezTo>
                  <a:cubicBezTo>
                    <a:pt x="418" y="797"/>
                    <a:pt x="482" y="550"/>
                    <a:pt x="365" y="440"/>
                  </a:cubicBezTo>
                  <a:cubicBezTo>
                    <a:pt x="336" y="381"/>
                    <a:pt x="282" y="338"/>
                    <a:pt x="228" y="303"/>
                  </a:cubicBezTo>
                  <a:cubicBezTo>
                    <a:pt x="209" y="274"/>
                    <a:pt x="166" y="201"/>
                    <a:pt x="137" y="175"/>
                  </a:cubicBezTo>
                  <a:cubicBezTo>
                    <a:pt x="120" y="160"/>
                    <a:pt x="100" y="150"/>
                    <a:pt x="82" y="138"/>
                  </a:cubicBezTo>
                  <a:cubicBezTo>
                    <a:pt x="73" y="132"/>
                    <a:pt x="54" y="120"/>
                    <a:pt x="54" y="120"/>
                  </a:cubicBezTo>
                  <a:cubicBezTo>
                    <a:pt x="37" y="86"/>
                    <a:pt x="17" y="63"/>
                    <a:pt x="0" y="29"/>
                  </a:cubicBezTo>
                  <a:cubicBezTo>
                    <a:pt x="28" y="0"/>
                    <a:pt x="6" y="11"/>
                    <a:pt x="45" y="20"/>
                  </a:cubicBezTo>
                  <a:cubicBezTo>
                    <a:pt x="137" y="42"/>
                    <a:pt x="228" y="64"/>
                    <a:pt x="320" y="84"/>
                  </a:cubicBezTo>
                  <a:cubicBezTo>
                    <a:pt x="363" y="112"/>
                    <a:pt x="408" y="117"/>
                    <a:pt x="457" y="129"/>
                  </a:cubicBezTo>
                  <a:cubicBezTo>
                    <a:pt x="505" y="178"/>
                    <a:pt x="592" y="218"/>
                    <a:pt x="658" y="239"/>
                  </a:cubicBezTo>
                  <a:cubicBezTo>
                    <a:pt x="693" y="266"/>
                    <a:pt x="693" y="259"/>
                    <a:pt x="713" y="294"/>
                  </a:cubicBezTo>
                  <a:cubicBezTo>
                    <a:pt x="720" y="306"/>
                    <a:pt x="722" y="321"/>
                    <a:pt x="731" y="330"/>
                  </a:cubicBezTo>
                  <a:cubicBezTo>
                    <a:pt x="741" y="340"/>
                    <a:pt x="756" y="343"/>
                    <a:pt x="768" y="349"/>
                  </a:cubicBezTo>
                  <a:cubicBezTo>
                    <a:pt x="781" y="389"/>
                    <a:pt x="802" y="421"/>
                    <a:pt x="832" y="449"/>
                  </a:cubicBezTo>
                  <a:cubicBezTo>
                    <a:pt x="838" y="467"/>
                    <a:pt x="839" y="488"/>
                    <a:pt x="850" y="504"/>
                  </a:cubicBezTo>
                  <a:cubicBezTo>
                    <a:pt x="862" y="522"/>
                    <a:pt x="878" y="538"/>
                    <a:pt x="886" y="559"/>
                  </a:cubicBezTo>
                  <a:cubicBezTo>
                    <a:pt x="898" y="592"/>
                    <a:pt x="913" y="621"/>
                    <a:pt x="932" y="650"/>
                  </a:cubicBezTo>
                  <a:cubicBezTo>
                    <a:pt x="943" y="684"/>
                    <a:pt x="949" y="712"/>
                    <a:pt x="969" y="742"/>
                  </a:cubicBezTo>
                  <a:cubicBezTo>
                    <a:pt x="979" y="772"/>
                    <a:pt x="986" y="803"/>
                    <a:pt x="996" y="833"/>
                  </a:cubicBezTo>
                  <a:cubicBezTo>
                    <a:pt x="1003" y="877"/>
                    <a:pt x="1009" y="919"/>
                    <a:pt x="1024" y="961"/>
                  </a:cubicBezTo>
                  <a:cubicBezTo>
                    <a:pt x="1021" y="995"/>
                    <a:pt x="1034" y="1035"/>
                    <a:pt x="1014" y="1062"/>
                  </a:cubicBezTo>
                  <a:cubicBezTo>
                    <a:pt x="999" y="1082"/>
                    <a:pt x="966" y="1071"/>
                    <a:pt x="941" y="1071"/>
                  </a:cubicBezTo>
                  <a:cubicBezTo>
                    <a:pt x="318" y="1071"/>
                    <a:pt x="172" y="1121"/>
                    <a:pt x="384" y="1053"/>
                  </a:cubicBezTo>
                  <a:close/>
                </a:path>
              </a:pathLst>
            </a:custGeom>
            <a:solidFill>
              <a:srgbClr val="008000">
                <a:alpha val="59999"/>
              </a:srgbClr>
            </a:solidFill>
            <a:ln w="2857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210007" name="Freeform 87"/>
          <p:cNvSpPr>
            <a:spLocks/>
          </p:cNvSpPr>
          <p:nvPr/>
        </p:nvSpPr>
        <p:spPr bwMode="auto">
          <a:xfrm>
            <a:off x="971550" y="1482725"/>
            <a:ext cx="1584325" cy="1079500"/>
          </a:xfrm>
          <a:custGeom>
            <a:avLst/>
            <a:gdLst/>
            <a:ahLst/>
            <a:cxnLst>
              <a:cxn ang="0">
                <a:pos x="0" y="510"/>
              </a:cxn>
              <a:cxn ang="0">
                <a:pos x="0" y="446"/>
              </a:cxn>
              <a:cxn ang="0">
                <a:pos x="32" y="136"/>
              </a:cxn>
              <a:cxn ang="0">
                <a:pos x="78" y="45"/>
              </a:cxn>
              <a:cxn ang="0">
                <a:pos x="168" y="0"/>
              </a:cxn>
              <a:cxn ang="0">
                <a:pos x="1121" y="0"/>
              </a:cxn>
              <a:cxn ang="0">
                <a:pos x="1302" y="45"/>
              </a:cxn>
              <a:cxn ang="0">
                <a:pos x="1348" y="136"/>
              </a:cxn>
              <a:cxn ang="0">
                <a:pos x="1393" y="363"/>
              </a:cxn>
              <a:cxn ang="0">
                <a:pos x="1348" y="589"/>
              </a:cxn>
              <a:cxn ang="0">
                <a:pos x="1257" y="680"/>
              </a:cxn>
              <a:cxn ang="0">
                <a:pos x="1076" y="680"/>
              </a:cxn>
              <a:cxn ang="0">
                <a:pos x="259" y="680"/>
              </a:cxn>
              <a:cxn ang="0">
                <a:pos x="123" y="635"/>
              </a:cxn>
              <a:cxn ang="0">
                <a:pos x="0" y="510"/>
              </a:cxn>
            </a:cxnLst>
            <a:rect l="0" t="0" r="r" b="b"/>
            <a:pathLst>
              <a:path w="1393" h="680">
                <a:moveTo>
                  <a:pt x="0" y="510"/>
                </a:moveTo>
                <a:cubicBezTo>
                  <a:pt x="0" y="489"/>
                  <a:pt x="0" y="467"/>
                  <a:pt x="0" y="446"/>
                </a:cubicBezTo>
                <a:lnTo>
                  <a:pt x="32" y="136"/>
                </a:lnTo>
                <a:lnTo>
                  <a:pt x="78" y="45"/>
                </a:lnTo>
                <a:lnTo>
                  <a:pt x="168" y="0"/>
                </a:lnTo>
                <a:lnTo>
                  <a:pt x="1121" y="0"/>
                </a:lnTo>
                <a:lnTo>
                  <a:pt x="1302" y="45"/>
                </a:lnTo>
                <a:lnTo>
                  <a:pt x="1348" y="136"/>
                </a:lnTo>
                <a:lnTo>
                  <a:pt x="1393" y="363"/>
                </a:lnTo>
                <a:lnTo>
                  <a:pt x="1348" y="589"/>
                </a:lnTo>
                <a:lnTo>
                  <a:pt x="1257" y="680"/>
                </a:lnTo>
                <a:lnTo>
                  <a:pt x="1076" y="680"/>
                </a:lnTo>
                <a:lnTo>
                  <a:pt x="259" y="680"/>
                </a:lnTo>
                <a:lnTo>
                  <a:pt x="123" y="635"/>
                </a:lnTo>
                <a:lnTo>
                  <a:pt x="0" y="510"/>
                </a:lnTo>
                <a:close/>
              </a:path>
            </a:pathLst>
          </a:custGeom>
          <a:gradFill rotWithShape="1">
            <a:gsLst>
              <a:gs pos="0">
                <a:srgbClr val="CC9900"/>
              </a:gs>
              <a:gs pos="100000">
                <a:srgbClr val="CC9900">
                  <a:gamma/>
                  <a:shade val="46275"/>
                  <a:invGamma/>
                </a:srgbClr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  <a:effectLst>
            <a:outerShdw dist="125080" dir="1437749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009" name="Freeform 89"/>
          <p:cNvSpPr>
            <a:spLocks/>
          </p:cNvSpPr>
          <p:nvPr/>
        </p:nvSpPr>
        <p:spPr bwMode="auto">
          <a:xfrm>
            <a:off x="900113" y="3213100"/>
            <a:ext cx="1800225" cy="2952750"/>
          </a:xfrm>
          <a:custGeom>
            <a:avLst/>
            <a:gdLst/>
            <a:ahLst/>
            <a:cxnLst>
              <a:cxn ang="0">
                <a:pos x="46" y="182"/>
              </a:cxn>
              <a:cxn ang="0">
                <a:pos x="182" y="46"/>
              </a:cxn>
              <a:cxn ang="0">
                <a:pos x="817" y="0"/>
              </a:cxn>
              <a:cxn ang="0">
                <a:pos x="1044" y="91"/>
              </a:cxn>
              <a:cxn ang="0">
                <a:pos x="1134" y="409"/>
              </a:cxn>
              <a:cxn ang="0">
                <a:pos x="1180" y="1316"/>
              </a:cxn>
              <a:cxn ang="0">
                <a:pos x="1134" y="2042"/>
              </a:cxn>
              <a:cxn ang="0">
                <a:pos x="1044" y="2268"/>
              </a:cxn>
              <a:cxn ang="0">
                <a:pos x="908" y="2359"/>
              </a:cxn>
              <a:cxn ang="0">
                <a:pos x="318" y="2359"/>
              </a:cxn>
              <a:cxn ang="0">
                <a:pos x="136" y="2268"/>
              </a:cxn>
              <a:cxn ang="0">
                <a:pos x="46" y="1951"/>
              </a:cxn>
              <a:cxn ang="0">
                <a:pos x="0" y="1134"/>
              </a:cxn>
              <a:cxn ang="0">
                <a:pos x="0" y="454"/>
              </a:cxn>
              <a:cxn ang="0">
                <a:pos x="46" y="182"/>
              </a:cxn>
            </a:cxnLst>
            <a:rect l="0" t="0" r="r" b="b"/>
            <a:pathLst>
              <a:path w="1180" h="2359">
                <a:moveTo>
                  <a:pt x="46" y="182"/>
                </a:moveTo>
                <a:lnTo>
                  <a:pt x="182" y="46"/>
                </a:lnTo>
                <a:lnTo>
                  <a:pt x="817" y="0"/>
                </a:lnTo>
                <a:lnTo>
                  <a:pt x="1044" y="91"/>
                </a:lnTo>
                <a:lnTo>
                  <a:pt x="1134" y="409"/>
                </a:lnTo>
                <a:lnTo>
                  <a:pt x="1180" y="1316"/>
                </a:lnTo>
                <a:lnTo>
                  <a:pt x="1134" y="2042"/>
                </a:lnTo>
                <a:lnTo>
                  <a:pt x="1044" y="2268"/>
                </a:lnTo>
                <a:lnTo>
                  <a:pt x="908" y="2359"/>
                </a:lnTo>
                <a:lnTo>
                  <a:pt x="318" y="2359"/>
                </a:lnTo>
                <a:lnTo>
                  <a:pt x="136" y="2268"/>
                </a:lnTo>
                <a:lnTo>
                  <a:pt x="46" y="1951"/>
                </a:lnTo>
                <a:lnTo>
                  <a:pt x="0" y="1134"/>
                </a:lnTo>
                <a:lnTo>
                  <a:pt x="0" y="454"/>
                </a:lnTo>
                <a:lnTo>
                  <a:pt x="46" y="182"/>
                </a:lnTo>
                <a:close/>
              </a:path>
            </a:pathLst>
          </a:custGeom>
          <a:gradFill rotWithShape="1">
            <a:gsLst>
              <a:gs pos="0">
                <a:srgbClr val="CC9900"/>
              </a:gs>
              <a:gs pos="100000">
                <a:srgbClr val="CC9900">
                  <a:gamma/>
                  <a:shade val="46275"/>
                  <a:invGamma/>
                </a:srgbClr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  <a:effectLst>
            <a:outerShdw dist="130755" dir="174327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010" name="Text Box 90"/>
          <p:cNvSpPr txBox="1">
            <a:spLocks noChangeArrowheads="1"/>
          </p:cNvSpPr>
          <p:nvPr/>
        </p:nvSpPr>
        <p:spPr bwMode="auto">
          <a:xfrm>
            <a:off x="971550" y="2144713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보리농사</a:t>
            </a:r>
            <a:endParaRPr lang="en-US" altLang="ko-KR" dirty="0">
              <a:solidFill>
                <a:srgbClr val="FF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011" name="Text Box 91"/>
          <p:cNvSpPr txBox="1">
            <a:spLocks noChangeArrowheads="1"/>
          </p:cNvSpPr>
          <p:nvPr/>
        </p:nvSpPr>
        <p:spPr bwMode="auto">
          <a:xfrm>
            <a:off x="1128713" y="574992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밀농사</a:t>
            </a:r>
            <a:endParaRPr lang="en-US" altLang="ko-KR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9" name="Group 104"/>
          <p:cNvGrpSpPr>
            <a:grpSpLocks/>
          </p:cNvGrpSpPr>
          <p:nvPr/>
        </p:nvGrpSpPr>
        <p:grpSpPr bwMode="auto">
          <a:xfrm>
            <a:off x="1547813" y="1065213"/>
            <a:ext cx="574675" cy="1079500"/>
            <a:chOff x="2408" y="1344"/>
            <a:chExt cx="471" cy="816"/>
          </a:xfrm>
        </p:grpSpPr>
        <p:sp>
          <p:nvSpPr>
            <p:cNvPr id="9385" name="Line 92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86" name="Oval 94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87" name="Oval 96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88" name="Oval 98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89" name="Line 100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0" name="Line 101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1" name="Line 102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2" name="Line 103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3" name="Oval 99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4" name="Oval 95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5" name="Oval 97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96" name="Oval 93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0" name="Group 310"/>
          <p:cNvGrpSpPr>
            <a:grpSpLocks/>
          </p:cNvGrpSpPr>
          <p:nvPr/>
        </p:nvGrpSpPr>
        <p:grpSpPr bwMode="auto">
          <a:xfrm>
            <a:off x="1246188" y="5284788"/>
            <a:ext cx="1430337" cy="376237"/>
            <a:chOff x="785" y="3327"/>
            <a:chExt cx="901" cy="237"/>
          </a:xfrm>
        </p:grpSpPr>
        <p:grpSp>
          <p:nvGrpSpPr>
            <p:cNvPr id="9373" name="Group 270"/>
            <p:cNvGrpSpPr>
              <a:grpSpLocks/>
            </p:cNvGrpSpPr>
            <p:nvPr/>
          </p:nvGrpSpPr>
          <p:grpSpPr bwMode="auto">
            <a:xfrm>
              <a:off x="1103" y="3390"/>
              <a:ext cx="373" cy="174"/>
              <a:chOff x="2306" y="1947"/>
              <a:chExt cx="529" cy="121"/>
            </a:xfrm>
          </p:grpSpPr>
          <p:sp>
            <p:nvSpPr>
              <p:cNvPr id="9383" name="Line 241"/>
              <p:cNvSpPr>
                <a:spLocks noChangeShapeType="1"/>
              </p:cNvSpPr>
              <p:nvPr/>
            </p:nvSpPr>
            <p:spPr bwMode="auto">
              <a:xfrm rot="-5400000">
                <a:off x="2560" y="1763"/>
                <a:ext cx="92" cy="45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384" name="Oval 243"/>
              <p:cNvSpPr>
                <a:spLocks noChangeArrowheads="1"/>
              </p:cNvSpPr>
              <p:nvPr/>
            </p:nvSpPr>
            <p:spPr bwMode="auto">
              <a:xfrm rot="-5400000">
                <a:off x="2346" y="1967"/>
                <a:ext cx="61" cy="141"/>
              </a:xfrm>
              <a:prstGeom prst="ellipse">
                <a:avLst/>
              </a:prstGeom>
              <a:gradFill rotWithShape="1">
                <a:gsLst>
                  <a:gs pos="0">
                    <a:srgbClr val="767600"/>
                  </a:gs>
                  <a:gs pos="50000">
                    <a:srgbClr val="FFFF00"/>
                  </a:gs>
                  <a:gs pos="100000">
                    <a:srgbClr val="7676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9374" name="Group 268"/>
            <p:cNvGrpSpPr>
              <a:grpSpLocks/>
            </p:cNvGrpSpPr>
            <p:nvPr/>
          </p:nvGrpSpPr>
          <p:grpSpPr bwMode="auto">
            <a:xfrm>
              <a:off x="785" y="3390"/>
              <a:ext cx="447" cy="132"/>
              <a:chOff x="2200" y="1904"/>
              <a:chExt cx="635" cy="92"/>
            </a:xfrm>
          </p:grpSpPr>
          <p:sp>
            <p:nvSpPr>
              <p:cNvPr id="9381" name="Oval 242"/>
              <p:cNvSpPr>
                <a:spLocks noChangeArrowheads="1"/>
              </p:cNvSpPr>
              <p:nvPr/>
            </p:nvSpPr>
            <p:spPr bwMode="auto">
              <a:xfrm rot="-5400000">
                <a:off x="2207" y="1897"/>
                <a:ext cx="92" cy="106"/>
              </a:xfrm>
              <a:prstGeom prst="ellipse">
                <a:avLst/>
              </a:prstGeom>
              <a:gradFill rotWithShape="1">
                <a:gsLst>
                  <a:gs pos="0">
                    <a:srgbClr val="767600"/>
                  </a:gs>
                  <a:gs pos="50000">
                    <a:srgbClr val="FFFF00"/>
                  </a:gs>
                  <a:gs pos="100000">
                    <a:srgbClr val="7676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382" name="Line 245"/>
              <p:cNvSpPr>
                <a:spLocks noChangeShapeType="1"/>
              </p:cNvSpPr>
              <p:nvPr/>
            </p:nvSpPr>
            <p:spPr bwMode="auto">
              <a:xfrm rot="-5400000">
                <a:off x="2570" y="1669"/>
                <a:ext cx="0" cy="53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9375" name="Group 267"/>
            <p:cNvGrpSpPr>
              <a:grpSpLocks/>
            </p:cNvGrpSpPr>
            <p:nvPr/>
          </p:nvGrpSpPr>
          <p:grpSpPr bwMode="auto">
            <a:xfrm>
              <a:off x="922" y="3327"/>
              <a:ext cx="408" cy="152"/>
              <a:chOff x="2235" y="1811"/>
              <a:chExt cx="579" cy="106"/>
            </a:xfrm>
          </p:grpSpPr>
          <p:sp>
            <p:nvSpPr>
              <p:cNvPr id="9379" name="Line 247"/>
              <p:cNvSpPr>
                <a:spLocks noChangeShapeType="1"/>
              </p:cNvSpPr>
              <p:nvPr/>
            </p:nvSpPr>
            <p:spPr bwMode="auto">
              <a:xfrm rot="16200000" flipH="1">
                <a:off x="2554" y="1656"/>
                <a:ext cx="62" cy="45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380" name="Oval 251"/>
              <p:cNvSpPr>
                <a:spLocks noChangeArrowheads="1"/>
              </p:cNvSpPr>
              <p:nvPr/>
            </p:nvSpPr>
            <p:spPr bwMode="auto">
              <a:xfrm rot="-5400000">
                <a:off x="2275" y="1771"/>
                <a:ext cx="61" cy="142"/>
              </a:xfrm>
              <a:prstGeom prst="ellipse">
                <a:avLst/>
              </a:prstGeom>
              <a:gradFill rotWithShape="1">
                <a:gsLst>
                  <a:gs pos="0">
                    <a:srgbClr val="767600"/>
                  </a:gs>
                  <a:gs pos="50000">
                    <a:srgbClr val="FFFF00"/>
                  </a:gs>
                  <a:gs pos="100000">
                    <a:srgbClr val="7676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9376" name="Group 269"/>
            <p:cNvGrpSpPr>
              <a:grpSpLocks/>
            </p:cNvGrpSpPr>
            <p:nvPr/>
          </p:nvGrpSpPr>
          <p:grpSpPr bwMode="auto">
            <a:xfrm>
              <a:off x="1338" y="3390"/>
              <a:ext cx="348" cy="90"/>
              <a:chOff x="2341" y="1933"/>
              <a:chExt cx="494" cy="63"/>
            </a:xfrm>
          </p:grpSpPr>
          <p:sp>
            <p:nvSpPr>
              <p:cNvPr id="9377" name="Line 248"/>
              <p:cNvSpPr>
                <a:spLocks noChangeShapeType="1"/>
              </p:cNvSpPr>
              <p:nvPr/>
            </p:nvSpPr>
            <p:spPr bwMode="auto">
              <a:xfrm rot="-5400000">
                <a:off x="2625" y="1755"/>
                <a:ext cx="31" cy="3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378" name="Oval 250"/>
              <p:cNvSpPr>
                <a:spLocks noChangeArrowheads="1"/>
              </p:cNvSpPr>
              <p:nvPr/>
            </p:nvSpPr>
            <p:spPr bwMode="auto">
              <a:xfrm rot="-5400000">
                <a:off x="2381" y="1894"/>
                <a:ext cx="62" cy="141"/>
              </a:xfrm>
              <a:prstGeom prst="ellipse">
                <a:avLst/>
              </a:prstGeom>
              <a:gradFill rotWithShape="1">
                <a:gsLst>
                  <a:gs pos="0">
                    <a:srgbClr val="767600"/>
                  </a:gs>
                  <a:gs pos="50000">
                    <a:srgbClr val="FFFF00"/>
                  </a:gs>
                  <a:gs pos="100000">
                    <a:srgbClr val="7676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  <p:sp>
        <p:nvSpPr>
          <p:cNvPr id="210207" name="Rectangle 287"/>
          <p:cNvSpPr>
            <a:spLocks noChangeArrowheads="1"/>
          </p:cNvSpPr>
          <p:nvPr/>
        </p:nvSpPr>
        <p:spPr bwMode="auto">
          <a:xfrm>
            <a:off x="2413000" y="3516313"/>
            <a:ext cx="1511300" cy="344487"/>
          </a:xfrm>
          <a:prstGeom prst="rect">
            <a:avLst/>
          </a:prstGeom>
          <a:gradFill rotWithShape="1">
            <a:gsLst>
              <a:gs pos="0">
                <a:srgbClr val="3333FF">
                  <a:gamma/>
                  <a:shade val="46275"/>
                  <a:invGamma/>
                  <a:alpha val="88000"/>
                </a:srgbClr>
              </a:gs>
              <a:gs pos="100000">
                <a:srgbClr val="3333FF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첫 열매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08" name="Rectangle 288"/>
          <p:cNvSpPr>
            <a:spLocks noChangeArrowheads="1"/>
          </p:cNvSpPr>
          <p:nvPr/>
        </p:nvSpPr>
        <p:spPr bwMode="auto">
          <a:xfrm>
            <a:off x="2339975" y="1728788"/>
            <a:ext cx="1511300" cy="344487"/>
          </a:xfrm>
          <a:prstGeom prst="rect">
            <a:avLst/>
          </a:prstGeom>
          <a:gradFill rotWithShape="1">
            <a:gsLst>
              <a:gs pos="0">
                <a:srgbClr val="FF3300">
                  <a:gamma/>
                  <a:shade val="46275"/>
                  <a:invGamma/>
                  <a:alpha val="88000"/>
                </a:srgbClr>
              </a:gs>
              <a:gs pos="100000">
                <a:srgbClr val="FF3300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56796" dir="1593903" algn="ctr" rotWithShape="0">
              <a:srgbClr val="FF66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첫 열매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10" name="Rectangle 290"/>
          <p:cNvSpPr>
            <a:spLocks noChangeArrowheads="1"/>
          </p:cNvSpPr>
          <p:nvPr/>
        </p:nvSpPr>
        <p:spPr bwMode="auto">
          <a:xfrm>
            <a:off x="2628900" y="5257800"/>
            <a:ext cx="1295400" cy="344488"/>
          </a:xfrm>
          <a:prstGeom prst="rect">
            <a:avLst/>
          </a:prstGeom>
          <a:gradFill rotWithShape="1">
            <a:gsLst>
              <a:gs pos="0">
                <a:srgbClr val="3333FF">
                  <a:gamma/>
                  <a:shade val="46275"/>
                  <a:invGamma/>
                </a:srgbClr>
              </a:gs>
              <a:gs pos="100000">
                <a:srgbClr val="3333FF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56796" dir="15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이삭줍기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19" name="Text Box 299"/>
          <p:cNvSpPr txBox="1">
            <a:spLocks noChangeArrowheads="1"/>
          </p:cNvSpPr>
          <p:nvPr/>
        </p:nvSpPr>
        <p:spPr bwMode="auto">
          <a:xfrm>
            <a:off x="7380312" y="3924345"/>
            <a:ext cx="12241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하나님보좌</a:t>
            </a:r>
            <a:r>
              <a:rPr lang="ko-KR" altLang="en-US" sz="16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하늘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1400" dirty="0">
              <a:solidFill>
                <a:srgbClr val="FF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20" name="Text Box 300"/>
          <p:cNvSpPr txBox="1">
            <a:spLocks noChangeArrowheads="1"/>
          </p:cNvSpPr>
          <p:nvPr/>
        </p:nvSpPr>
        <p:spPr bwMode="auto">
          <a:xfrm>
            <a:off x="5580112" y="5287963"/>
            <a:ext cx="79201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 b="1" dirty="0" smtClean="0">
                <a:latin typeface="HY견고딕" pitchFamily="18" charset="-127"/>
                <a:ea typeface="HY견고딕" pitchFamily="18" charset="-127"/>
              </a:rPr>
              <a:t>곳간</a:t>
            </a:r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 (</a:t>
            </a:r>
            <a:r>
              <a:rPr lang="ko-KR" altLang="en-US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공중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1400" dirty="0">
              <a:solidFill>
                <a:srgbClr val="FF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21" name="Text Box 301"/>
          <p:cNvSpPr txBox="1">
            <a:spLocks noChangeArrowheads="1"/>
          </p:cNvSpPr>
          <p:nvPr/>
        </p:nvSpPr>
        <p:spPr bwMode="auto">
          <a:xfrm>
            <a:off x="1332111" y="6165850"/>
            <a:ext cx="10796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 b="1" dirty="0" smtClean="0">
                <a:latin typeface="HY견고딕" pitchFamily="18" charset="-127"/>
                <a:ea typeface="HY견고딕" pitchFamily="18" charset="-127"/>
              </a:rPr>
              <a:t>들판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   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              (</a:t>
            </a:r>
            <a:r>
              <a:rPr lang="ko-KR" altLang="en-US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세상</a:t>
            </a:r>
            <a:r>
              <a:rPr lang="en-US" altLang="ko-KR" sz="1400" dirty="0" smtClean="0">
                <a:solidFill>
                  <a:srgbClr val="FF33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1400" dirty="0">
              <a:solidFill>
                <a:srgbClr val="FF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25" name="Line 305"/>
          <p:cNvSpPr>
            <a:spLocks noChangeShapeType="1"/>
          </p:cNvSpPr>
          <p:nvPr/>
        </p:nvSpPr>
        <p:spPr bwMode="auto">
          <a:xfrm>
            <a:off x="2555875" y="4656138"/>
            <a:ext cx="2447925" cy="0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09" name="Rectangle 289"/>
          <p:cNvSpPr>
            <a:spLocks noChangeArrowheads="1"/>
          </p:cNvSpPr>
          <p:nvPr/>
        </p:nvSpPr>
        <p:spPr bwMode="auto">
          <a:xfrm>
            <a:off x="2614613" y="4524375"/>
            <a:ext cx="1295400" cy="344488"/>
          </a:xfrm>
          <a:prstGeom prst="rect">
            <a:avLst/>
          </a:prstGeom>
          <a:gradFill rotWithShape="1">
            <a:gsLst>
              <a:gs pos="0">
                <a:srgbClr val="3333FF">
                  <a:gamma/>
                  <a:shade val="46275"/>
                  <a:invGamma/>
                </a:srgbClr>
              </a:gs>
              <a:gs pos="100000">
                <a:srgbClr val="3333FF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56796" dir="15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알곡추수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26" name="Text Box 306"/>
          <p:cNvSpPr txBox="1">
            <a:spLocks noChangeArrowheads="1"/>
          </p:cNvSpPr>
          <p:nvPr/>
        </p:nvSpPr>
        <p:spPr bwMode="auto">
          <a:xfrm>
            <a:off x="2627313" y="2073275"/>
            <a:ext cx="1152525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ko-KR" altLang="en-US" sz="1400" b="1" dirty="0" err="1" smtClean="0">
                <a:latin typeface="HY견고딕" pitchFamily="18" charset="-127"/>
                <a:ea typeface="HY견고딕" pitchFamily="18" charset="-127"/>
              </a:rPr>
              <a:t>레</a:t>
            </a:r>
            <a:r>
              <a:rPr lang="en-US" altLang="ko-KR" sz="1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b="1" dirty="0">
                <a:latin typeface="HY견고딕" pitchFamily="18" charset="-127"/>
                <a:ea typeface="HY견고딕" pitchFamily="18" charset="-127"/>
              </a:rPr>
              <a:t>23:10, </a:t>
            </a:r>
            <a:r>
              <a:rPr lang="ko-KR" altLang="en-US" sz="1400" b="1" dirty="0" smtClean="0">
                <a:latin typeface="HY견고딕" pitchFamily="18" charset="-127"/>
                <a:ea typeface="HY견고딕" pitchFamily="18" charset="-127"/>
              </a:rPr>
              <a:t>고전</a:t>
            </a:r>
            <a:r>
              <a:rPr lang="en-US" altLang="ko-KR" sz="1400" b="1" dirty="0" smtClean="0">
                <a:latin typeface="HY견고딕" pitchFamily="18" charset="-127"/>
                <a:ea typeface="HY견고딕" pitchFamily="18" charset="-127"/>
              </a:rPr>
              <a:t>15:23</a:t>
            </a:r>
            <a:endParaRPr lang="en-US" altLang="ko-KR" sz="1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10227" name="Text Box 307"/>
          <p:cNvSpPr txBox="1">
            <a:spLocks noChangeArrowheads="1"/>
          </p:cNvSpPr>
          <p:nvPr/>
        </p:nvSpPr>
        <p:spPr bwMode="auto">
          <a:xfrm>
            <a:off x="2757488" y="3863975"/>
            <a:ext cx="100806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ko-KR" sz="1400" b="1">
                <a:latin typeface="HY견고딕" pitchFamily="18" charset="-127"/>
                <a:ea typeface="HY견고딕" pitchFamily="18" charset="-127"/>
              </a:rPr>
              <a:t>Lev 23:17, Rev 14:4 </a:t>
            </a:r>
          </a:p>
        </p:txBody>
      </p:sp>
      <p:sp>
        <p:nvSpPr>
          <p:cNvPr id="210228" name="Text Box 308"/>
          <p:cNvSpPr txBox="1">
            <a:spLocks noChangeArrowheads="1"/>
          </p:cNvSpPr>
          <p:nvPr/>
        </p:nvSpPr>
        <p:spPr bwMode="auto">
          <a:xfrm>
            <a:off x="2627313" y="4886325"/>
            <a:ext cx="2160587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ko-KR" altLang="en-US" sz="1400" b="1" dirty="0" err="1" smtClean="0">
                <a:latin typeface="HY견고딕" pitchFamily="18" charset="-127"/>
                <a:ea typeface="HY견고딕" pitchFamily="18" charset="-127"/>
              </a:rPr>
              <a:t>레</a:t>
            </a:r>
            <a:r>
              <a:rPr lang="en-US" altLang="ko-KR" sz="1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b="1" dirty="0">
                <a:latin typeface="HY견고딕" pitchFamily="18" charset="-127"/>
                <a:ea typeface="HY견고딕" pitchFamily="18" charset="-127"/>
              </a:rPr>
              <a:t>23:22, </a:t>
            </a:r>
            <a:r>
              <a:rPr lang="ko-KR" altLang="en-US" sz="1400" b="1" dirty="0" smtClean="0">
                <a:latin typeface="HY견고딕" pitchFamily="18" charset="-127"/>
                <a:ea typeface="HY견고딕" pitchFamily="18" charset="-127"/>
              </a:rPr>
              <a:t>계</a:t>
            </a:r>
            <a:r>
              <a:rPr lang="en-US" altLang="ko-KR" sz="1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b="1" dirty="0">
                <a:latin typeface="HY견고딕" pitchFamily="18" charset="-127"/>
                <a:ea typeface="HY견고딕" pitchFamily="18" charset="-127"/>
              </a:rPr>
              <a:t>14:16</a:t>
            </a:r>
          </a:p>
        </p:txBody>
      </p:sp>
      <p:sp>
        <p:nvSpPr>
          <p:cNvPr id="210229" name="Text Box 309"/>
          <p:cNvSpPr txBox="1">
            <a:spLocks noChangeArrowheads="1"/>
          </p:cNvSpPr>
          <p:nvPr/>
        </p:nvSpPr>
        <p:spPr bwMode="auto">
          <a:xfrm>
            <a:off x="2699792" y="5607050"/>
            <a:ext cx="1368152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ko-KR" altLang="en-US" sz="1400" b="1" dirty="0" err="1" smtClean="0">
                <a:latin typeface="HY견고딕" pitchFamily="18" charset="-127"/>
                <a:ea typeface="HY견고딕" pitchFamily="18" charset="-127"/>
              </a:rPr>
              <a:t>레</a:t>
            </a:r>
            <a:r>
              <a:rPr lang="en-US" altLang="ko-KR" sz="1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b="1" dirty="0">
                <a:latin typeface="HY견고딕" pitchFamily="18" charset="-127"/>
                <a:ea typeface="HY견고딕" pitchFamily="18" charset="-127"/>
              </a:rPr>
              <a:t>23:22 ,   </a:t>
            </a:r>
            <a:r>
              <a:rPr lang="ko-KR" altLang="en-US" sz="1400" b="1" dirty="0" smtClean="0">
                <a:latin typeface="HY견고딕" pitchFamily="18" charset="-127"/>
                <a:ea typeface="HY견고딕" pitchFamily="18" charset="-127"/>
              </a:rPr>
              <a:t>계</a:t>
            </a:r>
            <a:r>
              <a:rPr lang="en-US" altLang="ko-KR" sz="1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b="1" dirty="0">
                <a:latin typeface="HY견고딕" pitchFamily="18" charset="-127"/>
                <a:ea typeface="HY견고딕" pitchFamily="18" charset="-127"/>
              </a:rPr>
              <a:t>6:11, 20:4</a:t>
            </a:r>
          </a:p>
        </p:txBody>
      </p:sp>
      <p:grpSp>
        <p:nvGrpSpPr>
          <p:cNvPr id="15" name="Group 296"/>
          <p:cNvGrpSpPr>
            <a:grpSpLocks/>
          </p:cNvGrpSpPr>
          <p:nvPr/>
        </p:nvGrpSpPr>
        <p:grpSpPr bwMode="auto">
          <a:xfrm>
            <a:off x="2627784" y="2996952"/>
            <a:ext cx="576263" cy="360363"/>
            <a:chOff x="1637" y="1797"/>
            <a:chExt cx="363" cy="227"/>
          </a:xfrm>
        </p:grpSpPr>
        <p:sp>
          <p:nvSpPr>
            <p:cNvPr id="210195" name="Oval 275"/>
            <p:cNvSpPr>
              <a:spLocks noChangeArrowheads="1"/>
            </p:cNvSpPr>
            <p:nvPr/>
          </p:nvSpPr>
          <p:spPr bwMode="auto">
            <a:xfrm>
              <a:off x="1701" y="1797"/>
              <a:ext cx="272" cy="22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175">
              <a:solidFill>
                <a:srgbClr val="000000"/>
              </a:solidFill>
              <a:round/>
              <a:headEnd/>
              <a:tailEnd/>
            </a:ln>
            <a:effectLst>
              <a:outerShdw dist="45791" dir="3378596" algn="ctr" rotWithShape="0">
                <a:srgbClr val="663300">
                  <a:alpha val="60001"/>
                </a:srgbClr>
              </a:outerShdw>
            </a:effectLst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72" name="Text Box 294"/>
            <p:cNvSpPr txBox="1">
              <a:spLocks noChangeArrowheads="1"/>
            </p:cNvSpPr>
            <p:nvPr/>
          </p:nvSpPr>
          <p:spPr bwMode="auto">
            <a:xfrm>
              <a:off x="1637" y="1842"/>
              <a:ext cx="3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800" b="1" dirty="0" smtClean="0">
                  <a:latin typeface="HY견고딕" pitchFamily="18" charset="-127"/>
                  <a:ea typeface="HY견고딕" pitchFamily="18" charset="-127"/>
                </a:rPr>
                <a:t>유대인</a:t>
              </a:r>
              <a:endParaRPr lang="en-US" altLang="ko-KR" sz="800" b="1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6" name="Group 297"/>
          <p:cNvGrpSpPr>
            <a:grpSpLocks/>
          </p:cNvGrpSpPr>
          <p:nvPr/>
        </p:nvGrpSpPr>
        <p:grpSpPr bwMode="auto">
          <a:xfrm>
            <a:off x="3160713" y="2997200"/>
            <a:ext cx="576262" cy="360363"/>
            <a:chOff x="1973" y="1797"/>
            <a:chExt cx="363" cy="227"/>
          </a:xfrm>
        </p:grpSpPr>
        <p:sp>
          <p:nvSpPr>
            <p:cNvPr id="210194" name="Oval 274"/>
            <p:cNvSpPr>
              <a:spLocks noChangeArrowheads="1"/>
            </p:cNvSpPr>
            <p:nvPr/>
          </p:nvSpPr>
          <p:spPr bwMode="auto">
            <a:xfrm>
              <a:off x="2019" y="1797"/>
              <a:ext cx="272" cy="22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175">
              <a:solidFill>
                <a:srgbClr val="000000"/>
              </a:solidFill>
              <a:round/>
              <a:headEnd/>
              <a:tailEnd/>
            </a:ln>
            <a:effectLst>
              <a:outerShdw dist="45791" dir="3378596" algn="ctr" rotWithShape="0">
                <a:srgbClr val="663300">
                  <a:alpha val="60001"/>
                </a:srgbClr>
              </a:outerShdw>
            </a:effectLst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70" name="Text Box 295"/>
            <p:cNvSpPr txBox="1">
              <a:spLocks noChangeArrowheads="1"/>
            </p:cNvSpPr>
            <p:nvPr/>
          </p:nvSpPr>
          <p:spPr bwMode="auto">
            <a:xfrm>
              <a:off x="1973" y="1842"/>
              <a:ext cx="3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800" b="1" dirty="0" smtClean="0">
                  <a:latin typeface="HY견고딕" pitchFamily="18" charset="-127"/>
                  <a:ea typeface="HY견고딕" pitchFamily="18" charset="-127"/>
                </a:rPr>
                <a:t>이방인</a:t>
              </a:r>
              <a:endParaRPr lang="en-US" altLang="ko-KR" sz="800" b="1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7" name="Group 122"/>
          <p:cNvGrpSpPr>
            <a:grpSpLocks/>
          </p:cNvGrpSpPr>
          <p:nvPr/>
        </p:nvGrpSpPr>
        <p:grpSpPr bwMode="auto">
          <a:xfrm>
            <a:off x="1331913" y="3068638"/>
            <a:ext cx="431800" cy="792162"/>
            <a:chOff x="2408" y="1344"/>
            <a:chExt cx="471" cy="816"/>
          </a:xfrm>
        </p:grpSpPr>
        <p:sp>
          <p:nvSpPr>
            <p:cNvPr id="9357" name="Line 123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8" name="Oval 124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9" name="Oval 125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0" name="Oval 126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1" name="Line 127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2" name="Line 128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3" name="Line 129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4" name="Line 130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5" name="Oval 131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6" name="Oval 132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7" name="Oval 133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68" name="Oval 134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8" name="Group 136"/>
          <p:cNvGrpSpPr>
            <a:grpSpLocks/>
          </p:cNvGrpSpPr>
          <p:nvPr/>
        </p:nvGrpSpPr>
        <p:grpSpPr bwMode="auto">
          <a:xfrm>
            <a:off x="1763713" y="3068638"/>
            <a:ext cx="431800" cy="792162"/>
            <a:chOff x="2408" y="1344"/>
            <a:chExt cx="471" cy="816"/>
          </a:xfrm>
        </p:grpSpPr>
        <p:sp>
          <p:nvSpPr>
            <p:cNvPr id="9345" name="Line 137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6" name="Oval 138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7" name="Oval 139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8" name="Oval 140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9" name="Line 141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0" name="Line 142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1" name="Line 143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2" name="Line 144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3" name="Oval 145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4" name="Oval 146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5" name="Oval 147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56" name="Oval 148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9" name="Group 149"/>
          <p:cNvGrpSpPr>
            <a:grpSpLocks/>
          </p:cNvGrpSpPr>
          <p:nvPr/>
        </p:nvGrpSpPr>
        <p:grpSpPr bwMode="auto">
          <a:xfrm>
            <a:off x="1331913" y="4149725"/>
            <a:ext cx="287337" cy="576263"/>
            <a:chOff x="2408" y="1344"/>
            <a:chExt cx="471" cy="816"/>
          </a:xfrm>
        </p:grpSpPr>
        <p:sp>
          <p:nvSpPr>
            <p:cNvPr id="9333" name="Line 150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4" name="Oval 151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5" name="Oval 152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6" name="Oval 153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7" name="Line 154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8" name="Line 155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9" name="Line 156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0" name="Line 157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1" name="Oval 158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2" name="Oval 159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3" name="Oval 160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44" name="Oval 161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0" name="Group 162"/>
          <p:cNvGrpSpPr>
            <a:grpSpLocks/>
          </p:cNvGrpSpPr>
          <p:nvPr/>
        </p:nvGrpSpPr>
        <p:grpSpPr bwMode="auto">
          <a:xfrm>
            <a:off x="1619250" y="4149725"/>
            <a:ext cx="287338" cy="576263"/>
            <a:chOff x="2408" y="1344"/>
            <a:chExt cx="471" cy="816"/>
          </a:xfrm>
        </p:grpSpPr>
        <p:sp>
          <p:nvSpPr>
            <p:cNvPr id="9321" name="Line 163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2" name="Oval 164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3" name="Oval 165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4" name="Oval 166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5" name="Line 167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6" name="Line 168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7" name="Line 169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8" name="Line 170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9" name="Oval 171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0" name="Oval 172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1" name="Oval 173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32" name="Oval 174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1" name="Group 175"/>
          <p:cNvGrpSpPr>
            <a:grpSpLocks/>
          </p:cNvGrpSpPr>
          <p:nvPr/>
        </p:nvGrpSpPr>
        <p:grpSpPr bwMode="auto">
          <a:xfrm>
            <a:off x="1979613" y="4149725"/>
            <a:ext cx="287337" cy="576263"/>
            <a:chOff x="2408" y="1344"/>
            <a:chExt cx="471" cy="816"/>
          </a:xfrm>
        </p:grpSpPr>
        <p:sp>
          <p:nvSpPr>
            <p:cNvPr id="9309" name="Line 176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0" name="Oval 177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1" name="Oval 178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2" name="Oval 179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3" name="Line 180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4" name="Line 181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5" name="Line 182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6" name="Line 183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7" name="Oval 184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8" name="Oval 185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19" name="Oval 186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20" name="Oval 187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2" name="Group 188"/>
          <p:cNvGrpSpPr>
            <a:grpSpLocks/>
          </p:cNvGrpSpPr>
          <p:nvPr/>
        </p:nvGrpSpPr>
        <p:grpSpPr bwMode="auto">
          <a:xfrm>
            <a:off x="1116013" y="4437063"/>
            <a:ext cx="287337" cy="576262"/>
            <a:chOff x="2408" y="1344"/>
            <a:chExt cx="471" cy="816"/>
          </a:xfrm>
        </p:grpSpPr>
        <p:sp>
          <p:nvSpPr>
            <p:cNvPr id="9297" name="Line 189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8" name="Oval 190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9" name="Oval 191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0" name="Oval 192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1" name="Line 193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2" name="Line 194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3" name="Line 195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4" name="Line 196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5" name="Oval 197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6" name="Oval 198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7" name="Oval 199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308" name="Oval 200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3" name="Group 201"/>
          <p:cNvGrpSpPr>
            <a:grpSpLocks/>
          </p:cNvGrpSpPr>
          <p:nvPr/>
        </p:nvGrpSpPr>
        <p:grpSpPr bwMode="auto">
          <a:xfrm>
            <a:off x="1476375" y="4437063"/>
            <a:ext cx="287338" cy="576262"/>
            <a:chOff x="2408" y="1344"/>
            <a:chExt cx="471" cy="816"/>
          </a:xfrm>
        </p:grpSpPr>
        <p:sp>
          <p:nvSpPr>
            <p:cNvPr id="9285" name="Line 202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6" name="Oval 203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7" name="Oval 204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8" name="Oval 205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9" name="Line 206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0" name="Line 207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1" name="Line 208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2" name="Line 209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3" name="Oval 210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4" name="Oval 211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5" name="Oval 212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96" name="Oval 213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4" name="Group 214"/>
          <p:cNvGrpSpPr>
            <a:grpSpLocks/>
          </p:cNvGrpSpPr>
          <p:nvPr/>
        </p:nvGrpSpPr>
        <p:grpSpPr bwMode="auto">
          <a:xfrm>
            <a:off x="1792288" y="4437063"/>
            <a:ext cx="287337" cy="576262"/>
            <a:chOff x="2408" y="1344"/>
            <a:chExt cx="471" cy="816"/>
          </a:xfrm>
        </p:grpSpPr>
        <p:sp>
          <p:nvSpPr>
            <p:cNvPr id="9273" name="Line 215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4" name="Oval 216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5" name="Oval 217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6" name="Oval 218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7" name="Line 219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8" name="Line 220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9" name="Line 221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0" name="Line 222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1" name="Oval 223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2" name="Oval 224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3" name="Oval 225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84" name="Oval 226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5" name="Group 227"/>
          <p:cNvGrpSpPr>
            <a:grpSpLocks/>
          </p:cNvGrpSpPr>
          <p:nvPr/>
        </p:nvGrpSpPr>
        <p:grpSpPr bwMode="auto">
          <a:xfrm>
            <a:off x="2197100" y="4437063"/>
            <a:ext cx="287338" cy="576262"/>
            <a:chOff x="2408" y="1344"/>
            <a:chExt cx="471" cy="816"/>
          </a:xfrm>
        </p:grpSpPr>
        <p:sp>
          <p:nvSpPr>
            <p:cNvPr id="9261" name="Line 228"/>
            <p:cNvSpPr>
              <a:spLocks noChangeShapeType="1"/>
            </p:cNvSpPr>
            <p:nvPr/>
          </p:nvSpPr>
          <p:spPr bwMode="auto">
            <a:xfrm>
              <a:off x="2453" y="1570"/>
              <a:ext cx="136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2" name="Oval 229"/>
            <p:cNvSpPr>
              <a:spLocks noChangeArrowheads="1"/>
            </p:cNvSpPr>
            <p:nvPr/>
          </p:nvSpPr>
          <p:spPr bwMode="auto">
            <a:xfrm>
              <a:off x="2517" y="1344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3" name="Oval 230"/>
            <p:cNvSpPr>
              <a:spLocks noChangeArrowheads="1"/>
            </p:cNvSpPr>
            <p:nvPr/>
          </p:nvSpPr>
          <p:spPr bwMode="auto">
            <a:xfrm>
              <a:off x="2408" y="1480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4" name="Oval 231"/>
            <p:cNvSpPr>
              <a:spLocks noChangeArrowheads="1"/>
            </p:cNvSpPr>
            <p:nvPr/>
          </p:nvSpPr>
          <p:spPr bwMode="auto">
            <a:xfrm>
              <a:off x="2608" y="1661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5" name="Line 232"/>
            <p:cNvSpPr>
              <a:spLocks noChangeShapeType="1"/>
            </p:cNvSpPr>
            <p:nvPr/>
          </p:nvSpPr>
          <p:spPr bwMode="auto">
            <a:xfrm>
              <a:off x="2608" y="1479"/>
              <a:ext cx="0" cy="6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6" name="Line 233"/>
            <p:cNvSpPr>
              <a:spLocks noChangeShapeType="1"/>
            </p:cNvSpPr>
            <p:nvPr/>
          </p:nvSpPr>
          <p:spPr bwMode="auto">
            <a:xfrm flipH="1">
              <a:off x="2653" y="1661"/>
              <a:ext cx="13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7" name="Line 234"/>
            <p:cNvSpPr>
              <a:spLocks noChangeShapeType="1"/>
            </p:cNvSpPr>
            <p:nvPr/>
          </p:nvSpPr>
          <p:spPr bwMode="auto">
            <a:xfrm flipH="1">
              <a:off x="2634" y="1543"/>
              <a:ext cx="92" cy="5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8" name="Line 235"/>
            <p:cNvSpPr>
              <a:spLocks noChangeShapeType="1"/>
            </p:cNvSpPr>
            <p:nvPr/>
          </p:nvSpPr>
          <p:spPr bwMode="auto">
            <a:xfrm>
              <a:off x="2562" y="1661"/>
              <a:ext cx="46" cy="4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9" name="Oval 236"/>
            <p:cNvSpPr>
              <a:spLocks noChangeArrowheads="1"/>
            </p:cNvSpPr>
            <p:nvPr/>
          </p:nvSpPr>
          <p:spPr bwMode="auto">
            <a:xfrm>
              <a:off x="2608" y="1525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0" name="Oval 237"/>
            <p:cNvSpPr>
              <a:spLocks noChangeArrowheads="1"/>
            </p:cNvSpPr>
            <p:nvPr/>
          </p:nvSpPr>
          <p:spPr bwMode="auto">
            <a:xfrm>
              <a:off x="2517" y="1525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1" name="Oval 238"/>
            <p:cNvSpPr>
              <a:spLocks noChangeArrowheads="1"/>
            </p:cNvSpPr>
            <p:nvPr/>
          </p:nvSpPr>
          <p:spPr bwMode="auto">
            <a:xfrm>
              <a:off x="2699" y="1389"/>
              <a:ext cx="91" cy="182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72" name="Oval 239"/>
            <p:cNvSpPr>
              <a:spLocks noChangeArrowheads="1"/>
            </p:cNvSpPr>
            <p:nvPr/>
          </p:nvSpPr>
          <p:spPr bwMode="auto">
            <a:xfrm>
              <a:off x="2743" y="1570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26" name="Group 53"/>
          <p:cNvGrpSpPr>
            <a:grpSpLocks/>
          </p:cNvGrpSpPr>
          <p:nvPr/>
        </p:nvGrpSpPr>
        <p:grpSpPr bwMode="auto">
          <a:xfrm>
            <a:off x="5018088" y="3862388"/>
            <a:ext cx="1873250" cy="1368425"/>
            <a:chOff x="2064" y="2568"/>
            <a:chExt cx="1315" cy="771"/>
          </a:xfrm>
        </p:grpSpPr>
        <p:sp>
          <p:nvSpPr>
            <p:cNvPr id="9259" name="AutoShape 51"/>
            <p:cNvSpPr>
              <a:spLocks noChangeArrowheads="1"/>
            </p:cNvSpPr>
            <p:nvPr/>
          </p:nvSpPr>
          <p:spPr bwMode="auto">
            <a:xfrm>
              <a:off x="2064" y="2568"/>
              <a:ext cx="1315" cy="272"/>
            </a:xfrm>
            <a:prstGeom prst="triangle">
              <a:avLst>
                <a:gd name="adj" fmla="val 50000"/>
              </a:avLst>
            </a:prstGeom>
            <a:solidFill>
              <a:srgbClr val="0066FF">
                <a:alpha val="50195"/>
              </a:srgbClr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260" name="Rectangle 52"/>
            <p:cNvSpPr>
              <a:spLocks noChangeArrowheads="1"/>
            </p:cNvSpPr>
            <p:nvPr/>
          </p:nvSpPr>
          <p:spPr bwMode="auto">
            <a:xfrm>
              <a:off x="2163" y="2840"/>
              <a:ext cx="1116" cy="499"/>
            </a:xfrm>
            <a:prstGeom prst="rect">
              <a:avLst/>
            </a:prstGeom>
            <a:solidFill>
              <a:srgbClr val="0066FF">
                <a:alpha val="50195"/>
              </a:srgbClr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210231" name="Text Box 311"/>
          <p:cNvSpPr txBox="1">
            <a:spLocks noChangeArrowheads="1"/>
          </p:cNvSpPr>
          <p:nvPr/>
        </p:nvSpPr>
        <p:spPr bwMode="auto">
          <a:xfrm>
            <a:off x="7740650" y="6524625"/>
            <a:ext cx="1223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1400">
                <a:solidFill>
                  <a:srgbClr val="FF0000"/>
                </a:solidFill>
                <a:latin typeface="Arial Black" pitchFamily="34" charset="0"/>
                <a:ea typeface="굴림" pitchFamily="50" charset="-127"/>
              </a:rPr>
              <a:t>Res 2-7</a:t>
            </a:r>
            <a:endParaRPr lang="en-US" altLang="ko-KR">
              <a:ea typeface="굴림" pitchFamily="50" charset="-127"/>
            </a:endParaRPr>
          </a:p>
        </p:txBody>
      </p:sp>
    </p:spTree>
  </p:cSld>
  <p:clrMapOvr>
    <a:masterClrMapping/>
  </p:clrMapOvr>
  <p:transition spd="med">
    <p:push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1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1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0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0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0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0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21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21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1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1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9" dur="2000"/>
                                        <p:tgtEl>
                                          <p:spTgt spid="21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5.20231E-7 L 0.67344 -0.06289 " pathEditMode="relative" rAng="0" ptsTypes="AA">
                                      <p:cBhvr>
                                        <p:cTn id="7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" y="-3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1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1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21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1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9" dur="2000"/>
                                        <p:tgtEl>
                                          <p:spTgt spid="21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833 L 0.14965 -0.03977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1665 L 0.15747 -0.0376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0"/>
                            </p:stCondLst>
                            <p:childTnLst>
                              <p:par>
                                <p:cTn id="12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979 0 " pathEditMode="relative" ptsTypes="AA">
                                      <p:cBhvr>
                                        <p:cTn id="1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979 0 " pathEditMode="relative" ptsTypes="AA">
                                      <p:cBhvr>
                                        <p:cTn id="1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1000"/>
                                        <p:tgtEl>
                                          <p:spTgt spid="21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0"/>
                                        <p:tgtEl>
                                          <p:spTgt spid="21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1000"/>
                                        <p:tgtEl>
                                          <p:spTgt spid="21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0" dur="2000"/>
                                        <p:tgtEl>
                                          <p:spTgt spid="21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023 L 0.45677 0.00023 " pathEditMode="relative" ptsTypes="AA">
                                      <p:cBhvr>
                                        <p:cTn id="20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0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61111E-6 4.62428E-6 L 0.45677 4.62428E-6 " pathEditMode="relative" ptsTypes="AA">
                                      <p:cBhvr>
                                        <p:cTn id="20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38889E-6 4.62428E-6 L 0.46458 0.02104 " pathEditMode="relative" ptsTypes="AA">
                                      <p:cBhvr>
                                        <p:cTn id="20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0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17 -2.31214E-6 L 0.45694 -0.02081 " pathEditMode="relative" ptsTypes="AA">
                                      <p:cBhvr>
                                        <p:cTn id="2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2.5E-6 4.62428E-6 L 0.46458 0.02104 " pathEditMode="relative" ptsTypes="AA">
                                      <p:cBhvr>
                                        <p:cTn id="2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5E-6 4.62428E-6 L 0.44896 0.0104 " pathEditMode="relative" ptsTypes="AA">
                                      <p:cBhvr>
                                        <p:cTn id="2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3.61111E-6 0.00023 L 0.45677 0.02104 " pathEditMode="relative" ptsTypes="AA">
                                      <p:cBhvr>
                                        <p:cTn id="2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1000"/>
                                        <p:tgtEl>
                                          <p:spTgt spid="21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1000"/>
                                        <p:tgtEl>
                                          <p:spTgt spid="21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224" grpId="0"/>
      <p:bldP spid="210212" grpId="0" animBg="1"/>
      <p:bldP spid="210211" grpId="0" animBg="1"/>
      <p:bldP spid="210222" grpId="0"/>
      <p:bldP spid="210218" grpId="0"/>
      <p:bldP spid="209922" grpId="0" animBg="1"/>
      <p:bldP spid="209923" grpId="0"/>
      <p:bldP spid="210010" grpId="0"/>
      <p:bldP spid="210011" grpId="0"/>
      <p:bldP spid="210207" grpId="0" animBg="1"/>
      <p:bldP spid="210208" grpId="0" animBg="1"/>
      <p:bldP spid="210210" grpId="0" animBg="1"/>
      <p:bldP spid="210219" grpId="0"/>
      <p:bldP spid="210220" grpId="0"/>
      <p:bldP spid="210221" grpId="0"/>
      <p:bldP spid="210225" grpId="0" animBg="1"/>
      <p:bldP spid="210209" grpId="0" animBg="1"/>
      <p:bldP spid="210226" grpId="0"/>
      <p:bldP spid="210227" grpId="0"/>
      <p:bldP spid="210228" grpId="0"/>
      <p:bldP spid="210229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8939</TotalTime>
  <Words>72</Words>
  <Application>Microsoft Office PowerPoint</Application>
  <PresentationFormat>화면 슬라이드 쇼(4:3)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Arial</vt:lpstr>
      <vt:lpstr>굴림</vt:lpstr>
      <vt:lpstr>Arial Black</vt:lpstr>
      <vt:lpstr>궁서</vt:lpstr>
      <vt:lpstr>Wingdings</vt:lpstr>
      <vt:lpstr>Arial Narrow</vt:lpstr>
      <vt:lpstr>Times New Roman</vt:lpstr>
      <vt:lpstr>Diseño predeterminado</vt:lpstr>
      <vt:lpstr>레위기 23장에 나타난 밀농사의 3가지 추수시기</vt:lpstr>
    </vt:vector>
  </TitlesOfParts>
  <Company>SANTANA BAZALAR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Lee</dc:creator>
  <cp:lastModifiedBy>user</cp:lastModifiedBy>
  <cp:revision>743</cp:revision>
  <dcterms:created xsi:type="dcterms:W3CDTF">2003-12-28T21:38:03Z</dcterms:created>
  <dcterms:modified xsi:type="dcterms:W3CDTF">2013-12-22T14:19:46Z</dcterms:modified>
</cp:coreProperties>
</file>