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7" r:id="rId2"/>
    <p:sldId id="294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9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92" r:id="rId32"/>
    <p:sldId id="286" r:id="rId33"/>
    <p:sldId id="287" r:id="rId34"/>
    <p:sldId id="289" r:id="rId35"/>
    <p:sldId id="288" r:id="rId36"/>
  </p:sldIdLst>
  <p:sldSz cx="9144000" cy="6858000" type="screen4x3"/>
  <p:notesSz cx="6858000" cy="9144000"/>
  <p:photoAlbum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87" autoAdjust="0"/>
    <p:restoredTop sz="94660"/>
  </p:normalViewPr>
  <p:slideViewPr>
    <p:cSldViewPr>
      <p:cViewPr varScale="1">
        <p:scale>
          <a:sx n="76" d="100"/>
          <a:sy n="76" d="100"/>
        </p:scale>
        <p:origin x="-36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E93C0B-D268-4054-B739-06F75C5406FE}" type="datetimeFigureOut">
              <a:rPr lang="ko-KR" altLang="en-US" smtClean="0"/>
              <a:t>2015-06-25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7C868F-0741-4C70-931F-89C9B85DB68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4027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C868F-0741-4C70-931F-89C9B85DB68E}" type="slidenum">
              <a:rPr lang="ko-KR" altLang="en-US" smtClean="0"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8677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CB9AD-5A5C-4EA0-B8FA-A5626DD695BF}" type="datetimeFigureOut">
              <a:rPr lang="ko-KR" altLang="en-US" smtClean="0"/>
              <a:t>2015-06-25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33D5D-117A-4512-ABAE-CE1EAA4927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576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14:flythrough/>
      </p:transition>
    </mc:Choice>
    <mc:Fallback xmlns=""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CB9AD-5A5C-4EA0-B8FA-A5626DD695BF}" type="datetimeFigureOut">
              <a:rPr lang="ko-KR" altLang="en-US" smtClean="0"/>
              <a:t>2015-06-25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33D5D-117A-4512-ABAE-CE1EAA4927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837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14:flythrough/>
      </p:transition>
    </mc:Choice>
    <mc:Fallback xmlns=""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CB9AD-5A5C-4EA0-B8FA-A5626DD695BF}" type="datetimeFigureOut">
              <a:rPr lang="ko-KR" altLang="en-US" smtClean="0"/>
              <a:t>2015-06-25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33D5D-117A-4512-ABAE-CE1EAA4927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998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14:flythrough/>
      </p:transition>
    </mc:Choice>
    <mc:Fallback xmlns=""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CB9AD-5A5C-4EA0-B8FA-A5626DD695BF}" type="datetimeFigureOut">
              <a:rPr lang="ko-KR" altLang="en-US" smtClean="0"/>
              <a:t>2015-06-25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33D5D-117A-4512-ABAE-CE1EAA4927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204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14:flythrough/>
      </p:transition>
    </mc:Choice>
    <mc:Fallback xmlns=""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CB9AD-5A5C-4EA0-B8FA-A5626DD695BF}" type="datetimeFigureOut">
              <a:rPr lang="ko-KR" altLang="en-US" smtClean="0"/>
              <a:t>2015-06-25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33D5D-117A-4512-ABAE-CE1EAA4927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03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14:flythrough/>
      </p:transition>
    </mc:Choice>
    <mc:Fallback xmlns=""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CB9AD-5A5C-4EA0-B8FA-A5626DD695BF}" type="datetimeFigureOut">
              <a:rPr lang="ko-KR" altLang="en-US" smtClean="0"/>
              <a:t>2015-06-25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33D5D-117A-4512-ABAE-CE1EAA4927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857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14:flythrough/>
      </p:transition>
    </mc:Choice>
    <mc:Fallback xmlns=""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CB9AD-5A5C-4EA0-B8FA-A5626DD695BF}" type="datetimeFigureOut">
              <a:rPr lang="ko-KR" altLang="en-US" smtClean="0"/>
              <a:t>2015-06-25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33D5D-117A-4512-ABAE-CE1EAA4927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87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14:flythrough/>
      </p:transition>
    </mc:Choice>
    <mc:Fallback xmlns=""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CB9AD-5A5C-4EA0-B8FA-A5626DD695BF}" type="datetimeFigureOut">
              <a:rPr lang="ko-KR" altLang="en-US" smtClean="0"/>
              <a:t>2015-06-25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33D5D-117A-4512-ABAE-CE1EAA4927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92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14:flythrough/>
      </p:transition>
    </mc:Choice>
    <mc:Fallback xmlns=""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CB9AD-5A5C-4EA0-B8FA-A5626DD695BF}" type="datetimeFigureOut">
              <a:rPr lang="ko-KR" altLang="en-US" smtClean="0"/>
              <a:t>2015-06-25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33D5D-117A-4512-ABAE-CE1EAA4927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578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14:flythrough/>
      </p:transition>
    </mc:Choice>
    <mc:Fallback xmlns=""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CB9AD-5A5C-4EA0-B8FA-A5626DD695BF}" type="datetimeFigureOut">
              <a:rPr lang="ko-KR" altLang="en-US" smtClean="0"/>
              <a:t>2015-06-25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33D5D-117A-4512-ABAE-CE1EAA4927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271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14:flythrough/>
      </p:transition>
    </mc:Choice>
    <mc:Fallback xmlns=""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CB9AD-5A5C-4EA0-B8FA-A5626DD695BF}" type="datetimeFigureOut">
              <a:rPr lang="ko-KR" altLang="en-US" smtClean="0"/>
              <a:t>2015-06-25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33D5D-117A-4512-ABAE-CE1EAA4927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400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14:flythrough/>
      </p:transition>
    </mc:Choice>
    <mc:Fallback xmlns=""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CB9AD-5A5C-4EA0-B8FA-A5626DD695BF}" type="datetimeFigureOut">
              <a:rPr lang="ko-KR" altLang="en-US" smtClean="0"/>
              <a:t>2015-06-25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33D5D-117A-4512-ABAE-CE1EAA4927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66571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Tm="3000">
        <p14:flythrough/>
      </p:transition>
    </mc:Choice>
    <mc:Fallback xmlns="">
      <p:transition spd="slow" advTm="3000">
        <p:fade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92696"/>
            <a:ext cx="4572786" cy="5575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2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16" y="692696"/>
            <a:ext cx="3551879" cy="5575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Catch The Wind By Vern Gosdin-Mobil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56592" y="53732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06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14:flythrough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66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0"/>
            <a:ext cx="91328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97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14:flythrough/>
      </p:transition>
    </mc:Choice>
    <mc:Fallback xmlns="">
      <p:transition spd="slow" advTm="3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38" y="0"/>
            <a:ext cx="8594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461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14:flythrough/>
      </p:transition>
    </mc:Choice>
    <mc:Fallback xmlns="">
      <p:transition spd="slow" advTm="3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25" y="0"/>
            <a:ext cx="87931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934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14:flythrough/>
      </p:transition>
    </mc:Choice>
    <mc:Fallback xmlns="">
      <p:transition spd="slow" advTm="3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8" y="0"/>
            <a:ext cx="87471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761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14:flythrough/>
      </p:transition>
    </mc:Choice>
    <mc:Fallback xmlns="">
      <p:transition spd="slow" advTm="3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0"/>
            <a:ext cx="8763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996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14:flythrough/>
      </p:transition>
    </mc:Choice>
    <mc:Fallback xmlns="">
      <p:transition spd="slow" advTm="3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8" y="0"/>
            <a:ext cx="87471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703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14:flythrough/>
      </p:transition>
    </mc:Choice>
    <mc:Fallback xmlns="">
      <p:transition spd="slow" advTm="3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64704"/>
            <a:ext cx="4043823" cy="54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3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080" y="764703"/>
            <a:ext cx="4238600" cy="5428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579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14:flythrough/>
      </p:transition>
    </mc:Choice>
    <mc:Fallback xmlns="">
      <p:transition spd="slow" advTm="3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86868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666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14:flythrough/>
      </p:transition>
    </mc:Choice>
    <mc:Fallback xmlns="">
      <p:transition spd="slow" advTm="3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38" y="0"/>
            <a:ext cx="8594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103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14:flythrough/>
      </p:transition>
    </mc:Choice>
    <mc:Fallback xmlns="">
      <p:transition spd="slow" advTm="3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0"/>
            <a:ext cx="82216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506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14:flythrough/>
      </p:transition>
    </mc:Choice>
    <mc:Fallback xmlns="">
      <p:transition spd="slow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1196752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8000" b="1" dirty="0"/>
              <a:t>Morgan Russell</a:t>
            </a:r>
            <a:r>
              <a:rPr lang="en-US" altLang="ko-KR" sz="8000" dirty="0"/>
              <a:t> </a:t>
            </a:r>
            <a:br>
              <a:rPr lang="en-US" altLang="ko-KR" sz="8000" dirty="0"/>
            </a:br>
            <a:r>
              <a:rPr lang="en-US" altLang="ko-KR" sz="4000" b="1" dirty="0"/>
              <a:t>(1886-1953) </a:t>
            </a:r>
            <a:r>
              <a:rPr lang="en-US" altLang="ko-KR" sz="4000" dirty="0"/>
              <a:t/>
            </a:r>
            <a:br>
              <a:rPr lang="en-US" altLang="ko-KR" sz="4000" dirty="0"/>
            </a:b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sz="6000" b="1" dirty="0"/>
              <a:t>American artist</a:t>
            </a:r>
            <a:endParaRPr lang="ko-KR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9805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14:flythrough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8" y="0"/>
            <a:ext cx="82375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709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14:flythrough/>
      </p:transition>
    </mc:Choice>
    <mc:Fallback xmlns="">
      <p:transition spd="slow" advTm="3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63" y="0"/>
            <a:ext cx="82438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464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14:flythrough/>
      </p:transition>
    </mc:Choice>
    <mc:Fallback xmlns="">
      <p:transition spd="slow" advTm="3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75" y="0"/>
            <a:ext cx="86026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910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14:flythrough/>
      </p:transition>
    </mc:Choice>
    <mc:Fallback xmlns="">
      <p:transition spd="slow" advTm="3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50" y="0"/>
            <a:ext cx="6843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284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14:flythrough/>
      </p:transition>
    </mc:Choice>
    <mc:Fallback xmlns="">
      <p:transition spd="slow" advTm="3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63" y="0"/>
            <a:ext cx="68468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233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14:flythrough/>
      </p:transition>
    </mc:Choice>
    <mc:Fallback xmlns="">
      <p:transition spd="slow" advTm="3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866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14:flythrough/>
      </p:transition>
    </mc:Choice>
    <mc:Fallback xmlns="">
      <p:transition spd="slow" advTm="3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38" y="0"/>
            <a:ext cx="6816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241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14:flythrough/>
      </p:transition>
    </mc:Choice>
    <mc:Fallback xmlns="">
      <p:transition spd="slow" advTm="3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780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14:flythrough/>
      </p:transition>
    </mc:Choice>
    <mc:Fallback xmlns="">
      <p:transition spd="slow" advTm="3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0"/>
            <a:ext cx="61626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821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14:flythrough/>
      </p:transition>
    </mc:Choice>
    <mc:Fallback xmlns="">
      <p:transition spd="slow" advTm="3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013" y="0"/>
            <a:ext cx="6148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387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14:flythrough/>
      </p:transition>
    </mc:Choice>
    <mc:Fallback xmlns="">
      <p:transition spd="slow" advTm="3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88"/>
            <a:ext cx="9144000" cy="6804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163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14:flythrough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188" y="0"/>
            <a:ext cx="58896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405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14:flythrough/>
      </p:transition>
    </mc:Choice>
    <mc:Fallback xmlns="">
      <p:transition spd="slow" advTm="3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81271"/>
            <a:ext cx="4189112" cy="5575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3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681271"/>
            <a:ext cx="4180527" cy="55637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452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14:flythrough/>
      </p:transition>
    </mc:Choice>
    <mc:Fallback xmlns="">
      <p:transition spd="slow" advTm="3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250" y="0"/>
            <a:ext cx="61579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133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14:flythrough/>
      </p:transition>
    </mc:Choice>
    <mc:Fallback xmlns="">
      <p:transition spd="slow" advTm="30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0"/>
            <a:ext cx="61626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522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14:flythrough/>
      </p:transition>
    </mc:Choice>
    <mc:Fallback xmlns="">
      <p:transition spd="slow" advTm="30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863"/>
            <a:ext cx="9144000" cy="6518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592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14:flythrough/>
      </p:transition>
    </mc:Choice>
    <mc:Fallback xmlns="">
      <p:transition spd="slow" advTm="300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2950"/>
            <a:ext cx="9144000" cy="53705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4249636" y="6309320"/>
            <a:ext cx="665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/>
              <a:t>END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90004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3000">
        <p14:flythrough/>
      </p:transition>
    </mc:Choice>
    <mc:Fallback xmlns="">
      <p:transition spd="slow" advTm="13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0"/>
            <a:ext cx="895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509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14:flythrough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9144000" cy="6831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269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14:flythrough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9144000" cy="6831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825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14:flythrough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670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14:flythrough/>
      </p:transition>
    </mc:Choice>
    <mc:Fallback xmlns="">
      <p:transition spd="slow" advTm="3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295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14:flythrough/>
      </p:transition>
    </mc:Choice>
    <mc:Fallback xmlns="">
      <p:transition spd="slow" advTm="3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" y="0"/>
            <a:ext cx="91281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135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14:flythrough/>
      </p:transition>
    </mc:Choice>
    <mc:Fallback xmlns="">
      <p:transition spd="slow" advTm="3000">
        <p:fade/>
      </p:transition>
    </mc:Fallback>
  </mc:AlternateContent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</Words>
  <Application>Microsoft Office PowerPoint</Application>
  <PresentationFormat>화면 슬라이드 쇼(4:3)</PresentationFormat>
  <Paragraphs>3</Paragraphs>
  <Slides>35</Slides>
  <Notes>1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35</vt:i4>
      </vt:variant>
    </vt:vector>
  </HeadingPairs>
  <TitlesOfParts>
    <vt:vector size="36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Windows 사용자</cp:lastModifiedBy>
  <cp:revision>3</cp:revision>
  <dcterms:created xsi:type="dcterms:W3CDTF">2015-06-25T09:34:20Z</dcterms:created>
  <dcterms:modified xsi:type="dcterms:W3CDTF">2015-06-25T09:49:45Z</dcterms:modified>
</cp:coreProperties>
</file>